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76" r:id="rId2"/>
  </p:sldIdLst>
  <p:sldSz cx="12192000" cy="6858000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6327"/>
  </p:normalViewPr>
  <p:slideViewPr>
    <p:cSldViewPr snapToGrid="0">
      <p:cViewPr varScale="1">
        <p:scale>
          <a:sx n="128" d="100"/>
          <a:sy n="128" d="100"/>
        </p:scale>
        <p:origin x="480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EA0FE46-0051-14C7-4AB0-C02BE0B8925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ACD85A66-B2C8-948E-26D1-550408F074B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CE1A2B90-C244-1B14-7A8C-43526C6DB9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2D6C86-E29E-344E-91C2-1CFB2A4CDEEB}" type="datetimeFigureOut">
              <a:rPr lang="da-DK" smtClean="0"/>
              <a:t>01.03.2023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3EA276D9-DB8E-CC80-357E-FE814200D9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45A718FC-0176-1C9D-93F5-89860300AF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DAE94-CA0C-894A-90E0-4166181BBA6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9176588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F062A4E-192A-5226-E663-0444A1B491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EFB76D04-AA45-265D-8B38-59B9BFB0A9E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4C64ABC1-7AEF-EF2B-74AF-EC41FB992F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2D6C86-E29E-344E-91C2-1CFB2A4CDEEB}" type="datetimeFigureOut">
              <a:rPr lang="da-DK" smtClean="0"/>
              <a:t>01.03.2023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550886C4-7F88-7491-7622-56A5FB253B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F5D6DB56-1052-53FE-34AD-D3B758089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DAE94-CA0C-894A-90E0-4166181BBA6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169107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>
            <a:extLst>
              <a:ext uri="{FF2B5EF4-FFF2-40B4-BE49-F238E27FC236}">
                <a16:creationId xmlns:a16="http://schemas.microsoft.com/office/drawing/2014/main" id="{BE0D75AA-A70C-8AF9-F1E3-0E5C43AAA0E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36E88BEF-C019-AD8D-F2DE-4A8325E6BA0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E8764A5C-0C51-9E54-BBF3-1F18C65D90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2D6C86-E29E-344E-91C2-1CFB2A4CDEEB}" type="datetimeFigureOut">
              <a:rPr lang="da-DK" smtClean="0"/>
              <a:t>01.03.2023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3450280A-8B21-2FEE-E4AD-CF5B9B311A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1F4A6461-10D7-6BC4-1F57-43DC8E8721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DAE94-CA0C-894A-90E0-4166181BBA6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6772589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21C0C64-B8F5-5BE5-382B-C287F97A10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D8E1CD5D-DE92-69FE-3977-A40302F2EBC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D94D40E0-019E-D311-94A1-581A262ED3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2D6C86-E29E-344E-91C2-1CFB2A4CDEEB}" type="datetimeFigureOut">
              <a:rPr lang="da-DK" smtClean="0"/>
              <a:t>01.03.2023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465A5436-49DA-42C3-5B1B-047246AA86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76BB9123-88C9-2CF8-20AD-FEF01D0302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DAE94-CA0C-894A-90E0-4166181BBA6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0867538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4D491B6-CAF3-AFA0-A3EB-B425E84C76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DD7DA3F4-2E95-A2EF-00E8-7E41188FE3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E644940E-3403-0327-EFC1-210DFB3AA3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2D6C86-E29E-344E-91C2-1CFB2A4CDEEB}" type="datetimeFigureOut">
              <a:rPr lang="da-DK" smtClean="0"/>
              <a:t>01.03.2023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9DFBC2F2-DE42-224C-111A-7FEB5092DC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72F0C87C-940F-455F-244C-FBC3120301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DAE94-CA0C-894A-90E0-4166181BBA6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4526746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F7E8C47-00BC-678B-2726-61235AD152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4926671D-E575-106F-D5C3-56F0B508F24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61EE9A12-680E-6555-29EF-082ED0DDA24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728EBDD9-894B-D961-E7DF-636CD5DF6E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2D6C86-E29E-344E-91C2-1CFB2A4CDEEB}" type="datetimeFigureOut">
              <a:rPr lang="da-DK" smtClean="0"/>
              <a:t>01.03.2023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97E6DBA0-5215-9DC0-6D3F-DFD47D5C2E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73590308-1AF8-E55E-75BC-46B3B6AD84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DAE94-CA0C-894A-90E0-4166181BBA6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8873150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97FC969-2B8C-281B-5F71-D0243586DD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0C1346CA-5C1D-572E-DB4A-64AE207F34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FEC07874-7F02-0EB1-733D-643B8FB7C2D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tekst 4">
            <a:extLst>
              <a:ext uri="{FF2B5EF4-FFF2-40B4-BE49-F238E27FC236}">
                <a16:creationId xmlns:a16="http://schemas.microsoft.com/office/drawing/2014/main" id="{1E6D548E-A55D-06BF-A887-28AA1A00F11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6" name="Pladsholder til indhold 5">
            <a:extLst>
              <a:ext uri="{FF2B5EF4-FFF2-40B4-BE49-F238E27FC236}">
                <a16:creationId xmlns:a16="http://schemas.microsoft.com/office/drawing/2014/main" id="{E4A3DB63-B8A2-6E9E-44E2-A8FFCE2CB08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7" name="Pladsholder til dato 6">
            <a:extLst>
              <a:ext uri="{FF2B5EF4-FFF2-40B4-BE49-F238E27FC236}">
                <a16:creationId xmlns:a16="http://schemas.microsoft.com/office/drawing/2014/main" id="{1550EDFE-DA34-1140-D0FD-DB381C21A7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2D6C86-E29E-344E-91C2-1CFB2A4CDEEB}" type="datetimeFigureOut">
              <a:rPr lang="da-DK" smtClean="0"/>
              <a:t>01.03.2023</a:t>
            </a:fld>
            <a:endParaRPr lang="da-DK"/>
          </a:p>
        </p:txBody>
      </p:sp>
      <p:sp>
        <p:nvSpPr>
          <p:cNvPr id="8" name="Pladsholder til sidefod 7">
            <a:extLst>
              <a:ext uri="{FF2B5EF4-FFF2-40B4-BE49-F238E27FC236}">
                <a16:creationId xmlns:a16="http://schemas.microsoft.com/office/drawing/2014/main" id="{9654D2FB-5997-997E-C26F-AFB02AF2EB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slidenummer 8">
            <a:extLst>
              <a:ext uri="{FF2B5EF4-FFF2-40B4-BE49-F238E27FC236}">
                <a16:creationId xmlns:a16="http://schemas.microsoft.com/office/drawing/2014/main" id="{C4B29E1B-B530-8FA6-4FE5-D9678F5AD1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DAE94-CA0C-894A-90E0-4166181BBA6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2744341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F216D5F-4FD6-D184-D8E5-42912F430B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dato 2">
            <a:extLst>
              <a:ext uri="{FF2B5EF4-FFF2-40B4-BE49-F238E27FC236}">
                <a16:creationId xmlns:a16="http://schemas.microsoft.com/office/drawing/2014/main" id="{102E8CFE-EF9F-BA4C-203D-E21FD883C2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2D6C86-E29E-344E-91C2-1CFB2A4CDEEB}" type="datetimeFigureOut">
              <a:rPr lang="da-DK" smtClean="0"/>
              <a:t>01.03.2023</a:t>
            </a:fld>
            <a:endParaRPr lang="da-DK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65B04760-598C-DBEF-AEA8-C611ECD46E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6723D12F-9C6F-F33B-B149-B1B1D04BAE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DAE94-CA0C-894A-90E0-4166181BBA6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3836832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>
            <a:extLst>
              <a:ext uri="{FF2B5EF4-FFF2-40B4-BE49-F238E27FC236}">
                <a16:creationId xmlns:a16="http://schemas.microsoft.com/office/drawing/2014/main" id="{CCDE9D27-EF4A-86E2-6148-29FB7D01B4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2D6C86-E29E-344E-91C2-1CFB2A4CDEEB}" type="datetimeFigureOut">
              <a:rPr lang="da-DK" smtClean="0"/>
              <a:t>01.03.2023</a:t>
            </a:fld>
            <a:endParaRPr lang="da-DK"/>
          </a:p>
        </p:txBody>
      </p:sp>
      <p:sp>
        <p:nvSpPr>
          <p:cNvPr id="3" name="Pladsholder til sidefod 2">
            <a:extLst>
              <a:ext uri="{FF2B5EF4-FFF2-40B4-BE49-F238E27FC236}">
                <a16:creationId xmlns:a16="http://schemas.microsoft.com/office/drawing/2014/main" id="{6257567A-D5BB-4A76-63C3-A8CA28C819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10D64F0E-B0ED-B21A-E35D-E987664F33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DAE94-CA0C-894A-90E0-4166181BBA6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4109628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7D9486E-8015-B27D-832E-440C28AD39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D98AFD07-3D43-F5C7-C09D-3C12B76EC8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CB2C7D96-99F9-2EB1-EB7A-9AE7D90D664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E0E4B24C-4037-73E3-0E87-62F20DC9AC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2D6C86-E29E-344E-91C2-1CFB2A4CDEEB}" type="datetimeFigureOut">
              <a:rPr lang="da-DK" smtClean="0"/>
              <a:t>01.03.2023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6B4C7A04-FF04-0B56-D62A-94C6A36096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94ACD35F-2DC5-E796-C2FD-546A235EB0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DAE94-CA0C-894A-90E0-4166181BBA6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8428843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7FE8EBC-39EE-F109-C9C8-02850AD994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billede 2">
            <a:extLst>
              <a:ext uri="{FF2B5EF4-FFF2-40B4-BE49-F238E27FC236}">
                <a16:creationId xmlns:a16="http://schemas.microsoft.com/office/drawing/2014/main" id="{0C6B0622-607B-9D51-E9B3-AE4518A4024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E0443932-C461-7BF5-FBE1-D5776E90F62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334179B9-050F-6D87-2A69-E4DEA1CABB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2D6C86-E29E-344E-91C2-1CFB2A4CDEEB}" type="datetimeFigureOut">
              <a:rPr lang="da-DK" smtClean="0"/>
              <a:t>01.03.2023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E96C0B6B-1426-B6AB-6FC8-FFF2A51048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45EBB2A0-F86C-42B3-A756-51C1E387A1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DAE94-CA0C-894A-90E0-4166181BBA6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8378527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>
            <a:extLst>
              <a:ext uri="{FF2B5EF4-FFF2-40B4-BE49-F238E27FC236}">
                <a16:creationId xmlns:a16="http://schemas.microsoft.com/office/drawing/2014/main" id="{51FBA176-2F1A-962D-5AAE-093A4E9C1A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DB7DA8FE-073A-ACDD-D019-7EC55DF81B2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C79F69DB-EAE8-C28B-806B-44A95FB2AAA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2D6C86-E29E-344E-91C2-1CFB2A4CDEEB}" type="datetimeFigureOut">
              <a:rPr lang="da-DK" smtClean="0"/>
              <a:t>01.03.2023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CC789C88-C6F4-D68C-C63E-996AC66FCC2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9E4AC326-B28C-B002-0C3F-B90E85062EE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5DAE94-CA0C-894A-90E0-4166181BBA6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3769929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D284D79-A318-9FDD-2630-5FF46074A1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b="1" dirty="0"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Medlemmerne af affaldsklubben</a:t>
            </a:r>
            <a:endParaRPr lang="da-DK" dirty="0"/>
          </a:p>
        </p:txBody>
      </p:sp>
      <p:pic>
        <p:nvPicPr>
          <p:cNvPr id="4" name="Billede 3">
            <a:extLst>
              <a:ext uri="{FF2B5EF4-FFF2-40B4-BE49-F238E27FC236}">
                <a16:creationId xmlns:a16="http://schemas.microsoft.com/office/drawing/2014/main" id="{8AA968D7-363D-09F7-F402-FED05D73959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2143706"/>
            <a:ext cx="2266012" cy="1745090"/>
          </a:xfrm>
          <a:prstGeom prst="rect">
            <a:avLst/>
          </a:prstGeom>
        </p:spPr>
      </p:pic>
      <p:pic>
        <p:nvPicPr>
          <p:cNvPr id="6" name="Billede 5" descr="Et billede, der indeholder tekst, sæde, vektorgrafik&#10;&#10;Automatisk genereret beskrivelse">
            <a:extLst>
              <a:ext uri="{FF2B5EF4-FFF2-40B4-BE49-F238E27FC236}">
                <a16:creationId xmlns:a16="http://schemas.microsoft.com/office/drawing/2014/main" id="{892EDC83-41F3-9513-7163-AED7FC118E6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34826" y="2143706"/>
            <a:ext cx="1581488" cy="1745090"/>
          </a:xfrm>
          <a:prstGeom prst="rect">
            <a:avLst/>
          </a:prstGeom>
        </p:spPr>
      </p:pic>
      <p:pic>
        <p:nvPicPr>
          <p:cNvPr id="7" name="Billede 6" descr="Et billede, der indeholder tekst, skilt, vektorgrafik&#10;&#10;Automatisk genereret beskrivelse">
            <a:extLst>
              <a:ext uri="{FF2B5EF4-FFF2-40B4-BE49-F238E27FC236}">
                <a16:creationId xmlns:a16="http://schemas.microsoft.com/office/drawing/2014/main" id="{080D6130-315D-9D7C-69E8-DC46B7331F1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391150" y="2107841"/>
            <a:ext cx="1581488" cy="1780955"/>
          </a:xfrm>
          <a:prstGeom prst="rect">
            <a:avLst/>
          </a:prstGeom>
        </p:spPr>
      </p:pic>
      <p:pic>
        <p:nvPicPr>
          <p:cNvPr id="8" name="Billede 7">
            <a:extLst>
              <a:ext uri="{FF2B5EF4-FFF2-40B4-BE49-F238E27FC236}">
                <a16:creationId xmlns:a16="http://schemas.microsoft.com/office/drawing/2014/main" id="{E7F15A80-3817-CA2F-039F-CD295F88D7A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503252" y="2143706"/>
            <a:ext cx="1498970" cy="1780955"/>
          </a:xfrm>
          <a:prstGeom prst="rect">
            <a:avLst/>
          </a:prstGeom>
        </p:spPr>
      </p:pic>
      <p:pic>
        <p:nvPicPr>
          <p:cNvPr id="9" name="Billede 8" descr="Et billede, der indeholder tekst, vektorgrafik&#10;&#10;Automatisk genereret beskrivelse">
            <a:extLst>
              <a:ext uri="{FF2B5EF4-FFF2-40B4-BE49-F238E27FC236}">
                <a16:creationId xmlns:a16="http://schemas.microsoft.com/office/drawing/2014/main" id="{EEDECF64-9503-C574-D8F1-7A13D015AD6E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532836" y="2107840"/>
            <a:ext cx="1187303" cy="1780955"/>
          </a:xfrm>
          <a:prstGeom prst="rect">
            <a:avLst/>
          </a:prstGeom>
        </p:spPr>
      </p:pic>
      <p:pic>
        <p:nvPicPr>
          <p:cNvPr id="10" name="Billede 9">
            <a:extLst>
              <a:ext uri="{FF2B5EF4-FFF2-40B4-BE49-F238E27FC236}">
                <a16:creationId xmlns:a16="http://schemas.microsoft.com/office/drawing/2014/main" id="{7B71888E-6DC1-C7AD-1FDD-497B43C4D157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631585" y="4428759"/>
            <a:ext cx="1317938" cy="1690688"/>
          </a:xfrm>
          <a:prstGeom prst="rect">
            <a:avLst/>
          </a:prstGeom>
        </p:spPr>
      </p:pic>
      <p:pic>
        <p:nvPicPr>
          <p:cNvPr id="11" name="Billede 10" descr="Et billede, der indeholder tekst, skilt, vektorgrafik, clipart&#10;&#10;Automatisk genereret beskrivelse">
            <a:extLst>
              <a:ext uri="{FF2B5EF4-FFF2-40B4-BE49-F238E27FC236}">
                <a16:creationId xmlns:a16="http://schemas.microsoft.com/office/drawing/2014/main" id="{1690E65A-4069-AF0B-BD4F-E723CA8D2B0C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931625" y="4255698"/>
            <a:ext cx="1317937" cy="1863749"/>
          </a:xfrm>
          <a:prstGeom prst="rect">
            <a:avLst/>
          </a:prstGeom>
        </p:spPr>
      </p:pic>
      <p:pic>
        <p:nvPicPr>
          <p:cNvPr id="12" name="Billede 11">
            <a:extLst>
              <a:ext uri="{FF2B5EF4-FFF2-40B4-BE49-F238E27FC236}">
                <a16:creationId xmlns:a16="http://schemas.microsoft.com/office/drawing/2014/main" id="{9E3E201B-66DD-A069-D82D-025FF4B014E3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231664" y="4428759"/>
            <a:ext cx="1138379" cy="1786823"/>
          </a:xfrm>
          <a:prstGeom prst="rect">
            <a:avLst/>
          </a:prstGeom>
        </p:spPr>
      </p:pic>
      <p:pic>
        <p:nvPicPr>
          <p:cNvPr id="13" name="Billede 12">
            <a:extLst>
              <a:ext uri="{FF2B5EF4-FFF2-40B4-BE49-F238E27FC236}">
                <a16:creationId xmlns:a16="http://schemas.microsoft.com/office/drawing/2014/main" id="{A39DF042-121A-2815-A9F1-6258434E3315}"/>
              </a:ext>
            </a:extLst>
          </p:cNvPr>
          <p:cNvPicPr>
            <a:picLocks noChangeAspect="1"/>
          </p:cNvPicPr>
          <p:nvPr/>
        </p:nvPicPr>
        <p:blipFill rotWithShape="1">
          <a:blip r:embed="rId10"/>
          <a:srcRect t="1" b="-2425"/>
          <a:stretch/>
        </p:blipFill>
        <p:spPr>
          <a:xfrm>
            <a:off x="8055334" y="4128084"/>
            <a:ext cx="1893776" cy="22087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242586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3</Words>
  <Application>Microsoft Macintosh PowerPoint</Application>
  <PresentationFormat>Widescreen</PresentationFormat>
  <Paragraphs>1</Paragraphs>
  <Slides>1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4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Helvetica Neue</vt:lpstr>
      <vt:lpstr>Office-tema</vt:lpstr>
      <vt:lpstr>Medlemmerne af affaldsklubben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Medlemmerne af affaldsklubben</dc:title>
  <dc:creator>Oliver Klausen</dc:creator>
  <cp:lastModifiedBy>Oliver Klausen</cp:lastModifiedBy>
  <cp:revision>1</cp:revision>
  <dcterms:created xsi:type="dcterms:W3CDTF">2023-03-01T11:51:55Z</dcterms:created>
  <dcterms:modified xsi:type="dcterms:W3CDTF">2023-03-01T11:53:13Z</dcterms:modified>
</cp:coreProperties>
</file>