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5_3B5489D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8" r:id="rId2"/>
    <p:sldId id="260" r:id="rId3"/>
    <p:sldId id="275" r:id="rId4"/>
    <p:sldId id="276" r:id="rId5"/>
    <p:sldId id="277" r:id="rId6"/>
    <p:sldId id="278"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29F818-3338-FD80-6ADD-FFB696AAECE5}" name="Hanne Skjølstrup Mikkelsen" initials="HSM" userId="Hanne Skjølstrup Mikkels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3F56C-8E3A-4241-BA2E-AA98D17008B7}" v="1" dt="2022-11-18T09:06:30.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85"/>
    <p:restoredTop sz="96208"/>
  </p:normalViewPr>
  <p:slideViewPr>
    <p:cSldViewPr snapToGrid="0">
      <p:cViewPr varScale="1">
        <p:scale>
          <a:sx n="116" d="100"/>
          <a:sy n="116" d="100"/>
        </p:scale>
        <p:origin x="224"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Skjølstrup Mikkelsen" userId="0dcdbf16-cbbb-4db0-acfa-4473a86bdcd7" providerId="ADAL" clId="{F253F56C-8E3A-4241-BA2E-AA98D17008B7}"/>
    <pc:docChg chg="undo custSel addSld modSld sldOrd">
      <pc:chgData name="Hanne Skjølstrup Mikkelsen" userId="0dcdbf16-cbbb-4db0-acfa-4473a86bdcd7" providerId="ADAL" clId="{F253F56C-8E3A-4241-BA2E-AA98D17008B7}" dt="2022-11-18T09:26:22.115" v="3002" actId="20577"/>
      <pc:docMkLst>
        <pc:docMk/>
      </pc:docMkLst>
      <pc:sldChg chg="modSp add mod ord setBg">
        <pc:chgData name="Hanne Skjølstrup Mikkelsen" userId="0dcdbf16-cbbb-4db0-acfa-4473a86bdcd7" providerId="ADAL" clId="{F253F56C-8E3A-4241-BA2E-AA98D17008B7}" dt="2022-11-18T09:26:22.115" v="3002" actId="20577"/>
        <pc:sldMkLst>
          <pc:docMk/>
          <pc:sldMk cId="3474378283" sldId="257"/>
        </pc:sldMkLst>
        <pc:spChg chg="mod">
          <ac:chgData name="Hanne Skjølstrup Mikkelsen" userId="0dcdbf16-cbbb-4db0-acfa-4473a86bdcd7" providerId="ADAL" clId="{F253F56C-8E3A-4241-BA2E-AA98D17008B7}" dt="2022-11-18T09:26:22.115" v="3002" actId="20577"/>
          <ac:spMkLst>
            <pc:docMk/>
            <pc:sldMk cId="3474378283" sldId="257"/>
            <ac:spMk id="2" creationId="{4D284D79-A318-9FDD-2630-5FF46074A12F}"/>
          </ac:spMkLst>
        </pc:spChg>
        <pc:spChg chg="mod">
          <ac:chgData name="Hanne Skjølstrup Mikkelsen" userId="0dcdbf16-cbbb-4db0-acfa-4473a86bdcd7" providerId="ADAL" clId="{F253F56C-8E3A-4241-BA2E-AA98D17008B7}" dt="2022-11-18T09:21:04.398" v="2984" actId="20577"/>
          <ac:spMkLst>
            <pc:docMk/>
            <pc:sldMk cId="3474378283" sldId="257"/>
            <ac:spMk id="3" creationId="{71527C25-0EB2-CE8F-ECF5-227B22B0C048}"/>
          </ac:spMkLst>
        </pc:spChg>
      </pc:sldChg>
      <pc:sldChg chg="addCm">
        <pc:chgData name="Hanne Skjølstrup Mikkelsen" userId="0dcdbf16-cbbb-4db0-acfa-4473a86bdcd7" providerId="ADAL" clId="{F253F56C-8E3A-4241-BA2E-AA98D17008B7}" dt="2022-11-17T08:53:32.738" v="0"/>
        <pc:sldMkLst>
          <pc:docMk/>
          <pc:sldMk cId="1783661492" sldId="258"/>
        </pc:sldMkLst>
      </pc:sldChg>
      <pc:sldChg chg="modSp mod">
        <pc:chgData name="Hanne Skjølstrup Mikkelsen" userId="0dcdbf16-cbbb-4db0-acfa-4473a86bdcd7" providerId="ADAL" clId="{F253F56C-8E3A-4241-BA2E-AA98D17008B7}" dt="2022-11-17T08:55:40.762" v="106" actId="20577"/>
        <pc:sldMkLst>
          <pc:docMk/>
          <pc:sldMk cId="1339234940" sldId="260"/>
        </pc:sldMkLst>
        <pc:spChg chg="mod">
          <ac:chgData name="Hanne Skjølstrup Mikkelsen" userId="0dcdbf16-cbbb-4db0-acfa-4473a86bdcd7" providerId="ADAL" clId="{F253F56C-8E3A-4241-BA2E-AA98D17008B7}" dt="2022-11-17T08:55:40.762" v="106" actId="20577"/>
          <ac:spMkLst>
            <pc:docMk/>
            <pc:sldMk cId="1339234940" sldId="260"/>
            <ac:spMk id="5" creationId="{EAB1B03F-8974-7DD7-0449-4FC278D26EC8}"/>
          </ac:spMkLst>
        </pc:spChg>
      </pc:sldChg>
      <pc:sldChg chg="modSp mod">
        <pc:chgData name="Hanne Skjølstrup Mikkelsen" userId="0dcdbf16-cbbb-4db0-acfa-4473a86bdcd7" providerId="ADAL" clId="{F253F56C-8E3A-4241-BA2E-AA98D17008B7}" dt="2022-11-17T09:12:25.234" v="754" actId="20577"/>
        <pc:sldMkLst>
          <pc:docMk/>
          <pc:sldMk cId="807073602" sldId="275"/>
        </pc:sldMkLst>
        <pc:spChg chg="mod">
          <ac:chgData name="Hanne Skjølstrup Mikkelsen" userId="0dcdbf16-cbbb-4db0-acfa-4473a86bdcd7" providerId="ADAL" clId="{F253F56C-8E3A-4241-BA2E-AA98D17008B7}" dt="2022-11-17T09:12:25.234" v="754" actId="20577"/>
          <ac:spMkLst>
            <pc:docMk/>
            <pc:sldMk cId="807073602" sldId="275"/>
            <ac:spMk id="5" creationId="{EAB1B03F-8974-7DD7-0449-4FC278D26EC8}"/>
          </ac:spMkLst>
        </pc:spChg>
      </pc:sldChg>
      <pc:sldChg chg="modSp mod">
        <pc:chgData name="Hanne Skjølstrup Mikkelsen" userId="0dcdbf16-cbbb-4db0-acfa-4473a86bdcd7" providerId="ADAL" clId="{F253F56C-8E3A-4241-BA2E-AA98D17008B7}" dt="2022-11-17T09:19:25.210" v="1197" actId="6549"/>
        <pc:sldMkLst>
          <pc:docMk/>
          <pc:sldMk cId="3033250934" sldId="276"/>
        </pc:sldMkLst>
        <pc:spChg chg="mod">
          <ac:chgData name="Hanne Skjølstrup Mikkelsen" userId="0dcdbf16-cbbb-4db0-acfa-4473a86bdcd7" providerId="ADAL" clId="{F253F56C-8E3A-4241-BA2E-AA98D17008B7}" dt="2022-11-17T09:17:36.019" v="1074" actId="20577"/>
          <ac:spMkLst>
            <pc:docMk/>
            <pc:sldMk cId="3033250934" sldId="276"/>
            <ac:spMk id="4" creationId="{331CDBAD-2069-5D5F-1F06-6E114DB464EC}"/>
          </ac:spMkLst>
        </pc:spChg>
        <pc:spChg chg="mod">
          <ac:chgData name="Hanne Skjølstrup Mikkelsen" userId="0dcdbf16-cbbb-4db0-acfa-4473a86bdcd7" providerId="ADAL" clId="{F253F56C-8E3A-4241-BA2E-AA98D17008B7}" dt="2022-11-17T09:19:25.210" v="1197" actId="6549"/>
          <ac:spMkLst>
            <pc:docMk/>
            <pc:sldMk cId="3033250934" sldId="276"/>
            <ac:spMk id="5" creationId="{EAB1B03F-8974-7DD7-0449-4FC278D26EC8}"/>
          </ac:spMkLst>
        </pc:spChg>
        <pc:picChg chg="mod">
          <ac:chgData name="Hanne Skjølstrup Mikkelsen" userId="0dcdbf16-cbbb-4db0-acfa-4473a86bdcd7" providerId="ADAL" clId="{F253F56C-8E3A-4241-BA2E-AA98D17008B7}" dt="2022-11-17T09:18:00.246" v="1075" actId="1076"/>
          <ac:picMkLst>
            <pc:docMk/>
            <pc:sldMk cId="3033250934" sldId="276"/>
            <ac:picMk id="7" creationId="{74386CBB-3026-8E2A-18B9-F3CC058F630D}"/>
          </ac:picMkLst>
        </pc:picChg>
      </pc:sldChg>
      <pc:sldChg chg="modSp mod addCm">
        <pc:chgData name="Hanne Skjølstrup Mikkelsen" userId="0dcdbf16-cbbb-4db0-acfa-4473a86bdcd7" providerId="ADAL" clId="{F253F56C-8E3A-4241-BA2E-AA98D17008B7}" dt="2022-11-17T09:29:52.166" v="1963" actId="20577"/>
        <pc:sldMkLst>
          <pc:docMk/>
          <pc:sldMk cId="995396049" sldId="277"/>
        </pc:sldMkLst>
        <pc:spChg chg="mod">
          <ac:chgData name="Hanne Skjølstrup Mikkelsen" userId="0dcdbf16-cbbb-4db0-acfa-4473a86bdcd7" providerId="ADAL" clId="{F253F56C-8E3A-4241-BA2E-AA98D17008B7}" dt="2022-11-17T09:29:52.166" v="1963" actId="20577"/>
          <ac:spMkLst>
            <pc:docMk/>
            <pc:sldMk cId="995396049" sldId="277"/>
            <ac:spMk id="5" creationId="{EAB1B03F-8974-7DD7-0449-4FC278D26EC8}"/>
          </ac:spMkLst>
        </pc:spChg>
      </pc:sldChg>
      <pc:sldChg chg="modSp mod">
        <pc:chgData name="Hanne Skjølstrup Mikkelsen" userId="0dcdbf16-cbbb-4db0-acfa-4473a86bdcd7" providerId="ADAL" clId="{F253F56C-8E3A-4241-BA2E-AA98D17008B7}" dt="2022-11-17T09:33:52.143" v="2227" actId="20577"/>
        <pc:sldMkLst>
          <pc:docMk/>
          <pc:sldMk cId="2923355722" sldId="278"/>
        </pc:sldMkLst>
        <pc:spChg chg="mod">
          <ac:chgData name="Hanne Skjølstrup Mikkelsen" userId="0dcdbf16-cbbb-4db0-acfa-4473a86bdcd7" providerId="ADAL" clId="{F253F56C-8E3A-4241-BA2E-AA98D17008B7}" dt="2022-11-17T09:33:52.143" v="2227" actId="20577"/>
          <ac:spMkLst>
            <pc:docMk/>
            <pc:sldMk cId="2923355722" sldId="278"/>
            <ac:spMk id="5" creationId="{EAB1B03F-8974-7DD7-0449-4FC278D26EC8}"/>
          </ac:spMkLst>
        </pc:spChg>
      </pc:sldChg>
    </pc:docChg>
  </pc:docChgLst>
</pc:chgInfo>
</file>

<file path=ppt/comments/modernComment_115_3B5489D1.xml><?xml version="1.0" encoding="utf-8"?>
<p188:cmLst xmlns:a="http://schemas.openxmlformats.org/drawingml/2006/main" xmlns:r="http://schemas.openxmlformats.org/officeDocument/2006/relationships" xmlns:p188="http://schemas.microsoft.com/office/powerpoint/2018/8/main">
  <p188:cm id="{100FA83D-22AC-4A0F-B67C-2D77628B2237}" authorId="{8C29F818-3338-FD80-6ADD-FFB696AAECE5}" created="2022-11-17T09:20:00.422">
    <ac:deMkLst xmlns:ac="http://schemas.microsoft.com/office/drawing/2013/main/command">
      <pc:docMk xmlns:pc="http://schemas.microsoft.com/office/powerpoint/2013/main/command"/>
      <pc:sldMk xmlns:pc="http://schemas.microsoft.com/office/powerpoint/2013/main/command" cId="995396049" sldId="277"/>
      <ac:picMk id="2" creationId="{E677389E-010A-6D5C-F7C7-B736F0AE0878}"/>
    </ac:deMkLst>
    <p188:txBody>
      <a:bodyPr/>
      <a:lstStyle/>
      <a:p>
        <a:r>
          <a:rPr lang="da-DK"/>
          <a:t>Indsæt Glas, den mangler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BAE0A-9080-EA43-ABB4-F7E3C8B65CD9}" type="datetimeFigureOut">
              <a:rPr lang="da-DK" smtClean="0"/>
              <a:t>10.03.2023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5C8F2-9190-D740-8E9A-A10219DEF23F}" type="slidenum">
              <a:rPr lang="da-DK" smtClean="0"/>
              <a:t>‹nr.›</a:t>
            </a:fld>
            <a:endParaRPr lang="da-DK"/>
          </a:p>
        </p:txBody>
      </p:sp>
    </p:spTree>
    <p:extLst>
      <p:ext uri="{BB962C8B-B14F-4D97-AF65-F5344CB8AC3E}">
        <p14:creationId xmlns:p14="http://schemas.microsoft.com/office/powerpoint/2010/main" val="203730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3833C97-7FAA-3241-94B4-8ECF767DD65C}" type="slidenum">
              <a:rPr lang="da-DK" smtClean="0"/>
              <a:t>1</a:t>
            </a:fld>
            <a:endParaRPr lang="da-DK"/>
          </a:p>
        </p:txBody>
      </p:sp>
    </p:spTree>
    <p:extLst>
      <p:ext uri="{BB962C8B-B14F-4D97-AF65-F5344CB8AC3E}">
        <p14:creationId xmlns:p14="http://schemas.microsoft.com/office/powerpoint/2010/main" val="251047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B790E-FC19-9630-1327-569EFD92A2E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9248812-A4A2-AC1B-3259-D6D98C66B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8FA7C86-4EA9-56C9-F4A0-527C4E152770}"/>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5" name="Pladsholder til sidefod 4">
            <a:extLst>
              <a:ext uri="{FF2B5EF4-FFF2-40B4-BE49-F238E27FC236}">
                <a16:creationId xmlns:a16="http://schemas.microsoft.com/office/drawing/2014/main" id="{9F62ED40-F391-9435-19A5-A0FEA7E9D3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D7B8AB-B80D-9109-2A83-85F86CDECE59}"/>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175130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16145-37E3-E6A4-8142-52DD161BBC5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77CE61B-115A-C403-319A-CF8886FBBB8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06D9F96-AC5A-CBD1-50CA-C49361600647}"/>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5" name="Pladsholder til sidefod 4">
            <a:extLst>
              <a:ext uri="{FF2B5EF4-FFF2-40B4-BE49-F238E27FC236}">
                <a16:creationId xmlns:a16="http://schemas.microsoft.com/office/drawing/2014/main" id="{5645E1DE-7502-1865-CB56-8C415E71195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A8AEDA5-E90B-3C9B-39A5-D77A5D604AFD}"/>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412700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2286AF6-B933-EF5B-48C0-103496D1B4E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0A6462C-0327-C4B1-9130-17E4373887B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6C3EE0C-C151-6ED5-EA6C-47EDD4E0F076}"/>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5" name="Pladsholder til sidefod 4">
            <a:extLst>
              <a:ext uri="{FF2B5EF4-FFF2-40B4-BE49-F238E27FC236}">
                <a16:creationId xmlns:a16="http://schemas.microsoft.com/office/drawing/2014/main" id="{1AF7066F-8B0E-6797-B4C3-7A238B49B13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D520D8A-3445-8692-EFDE-923D13D71CC3}"/>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108434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1E3F5-4648-996C-DA27-3565841B314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3A2C1AE-A7BB-E5F1-EB07-095654E7B38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DBDC65-37A8-16EA-309C-B48AFA53502D}"/>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5" name="Pladsholder til sidefod 4">
            <a:extLst>
              <a:ext uri="{FF2B5EF4-FFF2-40B4-BE49-F238E27FC236}">
                <a16:creationId xmlns:a16="http://schemas.microsoft.com/office/drawing/2014/main" id="{E8CFB24D-9FB8-46A5-17D5-0B32AE7D41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72370D2-98E8-FA7F-1809-21E0BEA43EA0}"/>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367067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7E09C-8998-39C1-6265-A225424CB38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B712F63-C6F2-BC69-1D45-BD7CDBD23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9E9B615-332B-EB01-0514-BEBF1A24AFAB}"/>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5" name="Pladsholder til sidefod 4">
            <a:extLst>
              <a:ext uri="{FF2B5EF4-FFF2-40B4-BE49-F238E27FC236}">
                <a16:creationId xmlns:a16="http://schemas.microsoft.com/office/drawing/2014/main" id="{846B2245-268C-486F-79F9-9ADDBFF427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95C1A0E-D255-FBF1-5E77-A5697E5A9438}"/>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225253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05508-6440-89B7-90EA-5847D1B4FE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7A3B09D-3055-5543-F6F8-26C5F0B27EF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F8294DD-232C-3BA7-7F77-569AA8D5362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103E7DF-D33E-16E4-E71B-7DD7A5352851}"/>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6" name="Pladsholder til sidefod 5">
            <a:extLst>
              <a:ext uri="{FF2B5EF4-FFF2-40B4-BE49-F238E27FC236}">
                <a16:creationId xmlns:a16="http://schemas.microsoft.com/office/drawing/2014/main" id="{68241249-048A-7035-819F-69A7B4A25A0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7FBDB88-EEDC-0799-7EFD-27B5CC640809}"/>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380919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57307-A96B-F6CE-27A0-07CC3E7F1A8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5A9CDAC-899E-73E0-FA00-1DE588D3E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86993DD-7B69-2769-DD68-54D695B1A95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5B00BFB-FDFB-D89E-5843-6EAEEBFFDB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F274DE6-1F8E-1932-8561-BE5E9D7FEF5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C59ED19-55EA-292F-0708-80B33324B0EA}"/>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8" name="Pladsholder til sidefod 7">
            <a:extLst>
              <a:ext uri="{FF2B5EF4-FFF2-40B4-BE49-F238E27FC236}">
                <a16:creationId xmlns:a16="http://schemas.microsoft.com/office/drawing/2014/main" id="{2045CE5A-7C56-E027-DC62-65CD06E9F6E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7B00EA1-CBD2-DC98-8A57-2D034D1E79C6}"/>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273042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1A892-E871-3E3A-B72B-507C1065A8B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61FAAEC-446A-76A1-A63C-728378BC0780}"/>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4" name="Pladsholder til sidefod 3">
            <a:extLst>
              <a:ext uri="{FF2B5EF4-FFF2-40B4-BE49-F238E27FC236}">
                <a16:creationId xmlns:a16="http://schemas.microsoft.com/office/drawing/2014/main" id="{68E11E2B-D79B-CE90-2D72-5703F0AC88B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FA6010C-F9CD-2EC0-A07E-3EC2F0BC74D6}"/>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306653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24A5D39-BF8A-ED3F-1873-9714C08B948E}"/>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3" name="Pladsholder til sidefod 2">
            <a:extLst>
              <a:ext uri="{FF2B5EF4-FFF2-40B4-BE49-F238E27FC236}">
                <a16:creationId xmlns:a16="http://schemas.microsoft.com/office/drawing/2014/main" id="{7C731454-A51F-D018-F03D-AB917D70471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5CC5332-545D-D9ED-FA0E-F9880B1DA091}"/>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249749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40B4D-3B58-8C52-17CD-D040F3D53EB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9E06BAF-95BB-9E6C-9B73-12DC35E7A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0D886EB-F433-7BBA-648E-1D090A40A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71C5247-A481-5769-EDED-CA06823FF445}"/>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6" name="Pladsholder til sidefod 5">
            <a:extLst>
              <a:ext uri="{FF2B5EF4-FFF2-40B4-BE49-F238E27FC236}">
                <a16:creationId xmlns:a16="http://schemas.microsoft.com/office/drawing/2014/main" id="{2EFE43F7-F1AB-7EEB-3B51-24DCA3DEBD7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40E8868-1105-ECFB-609C-01B0FA6F3906}"/>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31770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AEF4F-04AB-F47E-6515-65BD16844BE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023348C-6F05-1F4A-8566-2B01968CD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0CCE2D9-2DD5-4D9D-F524-C8A0B67BE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085157A-A45C-7C30-3E3F-C599BDA43E87}"/>
              </a:ext>
            </a:extLst>
          </p:cNvPr>
          <p:cNvSpPr>
            <a:spLocks noGrp="1"/>
          </p:cNvSpPr>
          <p:nvPr>
            <p:ph type="dt" sz="half" idx="10"/>
          </p:nvPr>
        </p:nvSpPr>
        <p:spPr/>
        <p:txBody>
          <a:bodyPr/>
          <a:lstStyle/>
          <a:p>
            <a:fld id="{48DBE0D1-F543-2148-942D-B5A41428B79B}" type="datetimeFigureOut">
              <a:rPr lang="da-DK" smtClean="0"/>
              <a:t>10.03.2023</a:t>
            </a:fld>
            <a:endParaRPr lang="da-DK"/>
          </a:p>
        </p:txBody>
      </p:sp>
      <p:sp>
        <p:nvSpPr>
          <p:cNvPr id="6" name="Pladsholder til sidefod 5">
            <a:extLst>
              <a:ext uri="{FF2B5EF4-FFF2-40B4-BE49-F238E27FC236}">
                <a16:creationId xmlns:a16="http://schemas.microsoft.com/office/drawing/2014/main" id="{47C016E4-A057-CB28-E16E-140A629581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D23CC39-DE45-28FD-C7FF-BA403EED7765}"/>
              </a:ext>
            </a:extLst>
          </p:cNvPr>
          <p:cNvSpPr>
            <a:spLocks noGrp="1"/>
          </p:cNvSpPr>
          <p:nvPr>
            <p:ph type="sldNum" sz="quarter" idx="12"/>
          </p:nvPr>
        </p:nvSpPr>
        <p:spPr/>
        <p:txBody>
          <a:bodyPr/>
          <a:lstStyle/>
          <a:p>
            <a:fld id="{908E1586-E4A6-EA40-810D-D4AC19E11E21}" type="slidenum">
              <a:rPr lang="da-DK" smtClean="0"/>
              <a:t>‹nr.›</a:t>
            </a:fld>
            <a:endParaRPr lang="da-DK"/>
          </a:p>
        </p:txBody>
      </p:sp>
    </p:spTree>
    <p:extLst>
      <p:ext uri="{BB962C8B-B14F-4D97-AF65-F5344CB8AC3E}">
        <p14:creationId xmlns:p14="http://schemas.microsoft.com/office/powerpoint/2010/main" val="90689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96BF695-7373-81F0-61B5-D1E79621D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AFD5279-8FAB-86D0-6CCA-4B509074A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40ABFAB-491D-16F7-E035-99D4EF9A54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BE0D1-F543-2148-942D-B5A41428B79B}" type="datetimeFigureOut">
              <a:rPr lang="da-DK" smtClean="0"/>
              <a:t>10.03.2023</a:t>
            </a:fld>
            <a:endParaRPr lang="da-DK"/>
          </a:p>
        </p:txBody>
      </p:sp>
      <p:sp>
        <p:nvSpPr>
          <p:cNvPr id="5" name="Pladsholder til sidefod 4">
            <a:extLst>
              <a:ext uri="{FF2B5EF4-FFF2-40B4-BE49-F238E27FC236}">
                <a16:creationId xmlns:a16="http://schemas.microsoft.com/office/drawing/2014/main" id="{E85FD1AA-AC3A-B1FA-D1BC-BBBE6BC3A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5A10D13-41EE-0E12-37BA-55F631D2B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E1586-E4A6-EA40-810D-D4AC19E11E21}" type="slidenum">
              <a:rPr lang="da-DK" smtClean="0"/>
              <a:t>‹nr.›</a:t>
            </a:fld>
            <a:endParaRPr lang="da-DK"/>
          </a:p>
        </p:txBody>
      </p:sp>
    </p:spTree>
    <p:extLst>
      <p:ext uri="{BB962C8B-B14F-4D97-AF65-F5344CB8AC3E}">
        <p14:creationId xmlns:p14="http://schemas.microsoft.com/office/powerpoint/2010/main" val="383437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6.png"/><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emf"/><Relationship Id="rId7" Type="http://schemas.openxmlformats.org/officeDocument/2006/relationships/image" Target="../media/image9.png"/><Relationship Id="rId2" Type="http://schemas.microsoft.com/office/2018/10/relationships/comments" Target="../comments/modernComment_115_3B5489D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5.e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9C328BD-2686-5FCB-C3E0-DF36A43D664A}"/>
              </a:ext>
            </a:extLst>
          </p:cNvPr>
          <p:cNvPicPr>
            <a:picLocks noChangeAspect="1"/>
          </p:cNvPicPr>
          <p:nvPr/>
        </p:nvPicPr>
        <p:blipFill>
          <a:blip r:embed="rId3"/>
          <a:stretch>
            <a:fillRect/>
          </a:stretch>
        </p:blipFill>
        <p:spPr>
          <a:xfrm>
            <a:off x="7760348" y="200949"/>
            <a:ext cx="1556328" cy="1849103"/>
          </a:xfrm>
          <a:prstGeom prst="rect">
            <a:avLst/>
          </a:prstGeom>
        </p:spPr>
      </p:pic>
      <p:pic>
        <p:nvPicPr>
          <p:cNvPr id="3" name="Billede 2">
            <a:extLst>
              <a:ext uri="{FF2B5EF4-FFF2-40B4-BE49-F238E27FC236}">
                <a16:creationId xmlns:a16="http://schemas.microsoft.com/office/drawing/2014/main" id="{92EC7674-4042-CDA2-17CF-082D0F26BA75}"/>
              </a:ext>
            </a:extLst>
          </p:cNvPr>
          <p:cNvPicPr>
            <a:picLocks noChangeAspect="1"/>
          </p:cNvPicPr>
          <p:nvPr/>
        </p:nvPicPr>
        <p:blipFill>
          <a:blip r:embed="rId4"/>
          <a:stretch>
            <a:fillRect/>
          </a:stretch>
        </p:blipFill>
        <p:spPr>
          <a:xfrm>
            <a:off x="776417" y="619480"/>
            <a:ext cx="1867929" cy="643631"/>
          </a:xfrm>
          <a:prstGeom prst="rect">
            <a:avLst/>
          </a:prstGeom>
        </p:spPr>
      </p:pic>
      <p:pic>
        <p:nvPicPr>
          <p:cNvPr id="7" name="Billede 6">
            <a:extLst>
              <a:ext uri="{FF2B5EF4-FFF2-40B4-BE49-F238E27FC236}">
                <a16:creationId xmlns:a16="http://schemas.microsoft.com/office/drawing/2014/main" id="{3338DFEB-BFCA-C4F3-0E3F-424CB8467482}"/>
              </a:ext>
            </a:extLst>
          </p:cNvPr>
          <p:cNvPicPr>
            <a:picLocks noChangeAspect="1"/>
          </p:cNvPicPr>
          <p:nvPr/>
        </p:nvPicPr>
        <p:blipFill>
          <a:blip r:embed="rId5"/>
          <a:stretch>
            <a:fillRect/>
          </a:stretch>
        </p:blipFill>
        <p:spPr>
          <a:xfrm>
            <a:off x="384314" y="384312"/>
            <a:ext cx="7680117" cy="6096001"/>
          </a:xfrm>
          <a:prstGeom prst="rect">
            <a:avLst/>
          </a:prstGeom>
        </p:spPr>
      </p:pic>
      <p:sp>
        <p:nvSpPr>
          <p:cNvPr id="8" name="Titel 1">
            <a:extLst>
              <a:ext uri="{FF2B5EF4-FFF2-40B4-BE49-F238E27FC236}">
                <a16:creationId xmlns:a16="http://schemas.microsoft.com/office/drawing/2014/main" id="{E5159F70-CFB0-FDB0-5FFA-7C69E9342531}"/>
              </a:ext>
            </a:extLst>
          </p:cNvPr>
          <p:cNvSpPr txBox="1">
            <a:spLocks/>
          </p:cNvSpPr>
          <p:nvPr/>
        </p:nvSpPr>
        <p:spPr>
          <a:xfrm>
            <a:off x="894148" y="136066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MØD HELE…</a:t>
            </a:r>
            <a:endParaRPr lang="da-DK" sz="1100" i="1" dirty="0">
              <a:solidFill>
                <a:schemeClr val="bg1"/>
              </a:solidFill>
            </a:endParaRPr>
          </a:p>
        </p:txBody>
      </p:sp>
      <p:pic>
        <p:nvPicPr>
          <p:cNvPr id="33" name="Billede 32" descr="Et billede, der indeholder tekst, skilt, vektorgrafik&#10;&#10;Automatisk genereret beskrivelse">
            <a:extLst>
              <a:ext uri="{FF2B5EF4-FFF2-40B4-BE49-F238E27FC236}">
                <a16:creationId xmlns:a16="http://schemas.microsoft.com/office/drawing/2014/main" id="{E4855D2B-D801-212D-7841-F2E78ACFE2EC}"/>
              </a:ext>
            </a:extLst>
          </p:cNvPr>
          <p:cNvPicPr>
            <a:picLocks noChangeAspect="1"/>
          </p:cNvPicPr>
          <p:nvPr/>
        </p:nvPicPr>
        <p:blipFill>
          <a:blip r:embed="rId6"/>
          <a:stretch>
            <a:fillRect/>
          </a:stretch>
        </p:blipFill>
        <p:spPr>
          <a:xfrm>
            <a:off x="5026325" y="1297169"/>
            <a:ext cx="1409700" cy="1587500"/>
          </a:xfrm>
          <a:prstGeom prst="rect">
            <a:avLst/>
          </a:prstGeom>
        </p:spPr>
      </p:pic>
      <p:pic>
        <p:nvPicPr>
          <p:cNvPr id="9" name="Billede 8">
            <a:extLst>
              <a:ext uri="{FF2B5EF4-FFF2-40B4-BE49-F238E27FC236}">
                <a16:creationId xmlns:a16="http://schemas.microsoft.com/office/drawing/2014/main" id="{5E8A0AB7-8D2C-1C42-4669-8B0F05E9CDB1}"/>
              </a:ext>
            </a:extLst>
          </p:cNvPr>
          <p:cNvPicPr>
            <a:picLocks noChangeAspect="1"/>
          </p:cNvPicPr>
          <p:nvPr/>
        </p:nvPicPr>
        <p:blipFill>
          <a:blip r:embed="rId7"/>
          <a:stretch>
            <a:fillRect/>
          </a:stretch>
        </p:blipFill>
        <p:spPr>
          <a:xfrm>
            <a:off x="894148" y="2252951"/>
            <a:ext cx="5625929" cy="1936674"/>
          </a:xfrm>
          <a:prstGeom prst="rect">
            <a:avLst/>
          </a:prstGeom>
        </p:spPr>
      </p:pic>
      <p:pic>
        <p:nvPicPr>
          <p:cNvPr id="16" name="Billede 15" descr="Et billede, der indeholder tekst, skilt, vektorgrafik, clipart&#10;&#10;Automatisk genereret beskrivelse">
            <a:extLst>
              <a:ext uri="{FF2B5EF4-FFF2-40B4-BE49-F238E27FC236}">
                <a16:creationId xmlns:a16="http://schemas.microsoft.com/office/drawing/2014/main" id="{4065CAF1-29B7-4B13-D791-299720BDBCFE}"/>
              </a:ext>
            </a:extLst>
          </p:cNvPr>
          <p:cNvPicPr>
            <a:picLocks noChangeAspect="1"/>
          </p:cNvPicPr>
          <p:nvPr/>
        </p:nvPicPr>
        <p:blipFill>
          <a:blip r:embed="rId8"/>
          <a:stretch>
            <a:fillRect/>
          </a:stretch>
        </p:blipFill>
        <p:spPr>
          <a:xfrm>
            <a:off x="10110961" y="1583849"/>
            <a:ext cx="1257300" cy="1778000"/>
          </a:xfrm>
          <a:prstGeom prst="rect">
            <a:avLst/>
          </a:prstGeom>
        </p:spPr>
      </p:pic>
      <p:pic>
        <p:nvPicPr>
          <p:cNvPr id="18" name="Billede 17" descr="Et billede, der indeholder tekst, vektorgrafik&#10;&#10;Automatisk genereret beskrivelse">
            <a:extLst>
              <a:ext uri="{FF2B5EF4-FFF2-40B4-BE49-F238E27FC236}">
                <a16:creationId xmlns:a16="http://schemas.microsoft.com/office/drawing/2014/main" id="{BC6C87C8-3ECB-16D4-5993-F6BF739BC604}"/>
              </a:ext>
            </a:extLst>
          </p:cNvPr>
          <p:cNvPicPr>
            <a:picLocks noChangeAspect="1"/>
          </p:cNvPicPr>
          <p:nvPr/>
        </p:nvPicPr>
        <p:blipFill>
          <a:blip r:embed="rId9"/>
          <a:stretch>
            <a:fillRect/>
          </a:stretch>
        </p:blipFill>
        <p:spPr>
          <a:xfrm>
            <a:off x="7383711" y="2415177"/>
            <a:ext cx="1402927" cy="2104391"/>
          </a:xfrm>
          <a:prstGeom prst="rect">
            <a:avLst/>
          </a:prstGeom>
        </p:spPr>
      </p:pic>
      <p:pic>
        <p:nvPicPr>
          <p:cNvPr id="23" name="Billede 22" descr="Et billede, der indeholder tekst, sæde, vektorgrafik&#10;&#10;Automatisk genereret beskrivelse">
            <a:extLst>
              <a:ext uri="{FF2B5EF4-FFF2-40B4-BE49-F238E27FC236}">
                <a16:creationId xmlns:a16="http://schemas.microsoft.com/office/drawing/2014/main" id="{466032AC-9A73-CCA7-5CE0-E0CCBA38EB60}"/>
              </a:ext>
            </a:extLst>
          </p:cNvPr>
          <p:cNvPicPr>
            <a:picLocks noChangeAspect="1"/>
          </p:cNvPicPr>
          <p:nvPr/>
        </p:nvPicPr>
        <p:blipFill>
          <a:blip r:embed="rId10"/>
          <a:stretch>
            <a:fillRect/>
          </a:stretch>
        </p:blipFill>
        <p:spPr>
          <a:xfrm>
            <a:off x="3154180" y="635998"/>
            <a:ext cx="1473200" cy="1625600"/>
          </a:xfrm>
          <a:prstGeom prst="rect">
            <a:avLst/>
          </a:prstGeom>
        </p:spPr>
      </p:pic>
      <p:pic>
        <p:nvPicPr>
          <p:cNvPr id="25" name="Billede 24">
            <a:extLst>
              <a:ext uri="{FF2B5EF4-FFF2-40B4-BE49-F238E27FC236}">
                <a16:creationId xmlns:a16="http://schemas.microsoft.com/office/drawing/2014/main" id="{559185F5-B585-6659-FEBC-F199AF923D72}"/>
              </a:ext>
            </a:extLst>
          </p:cNvPr>
          <p:cNvPicPr>
            <a:picLocks noChangeAspect="1"/>
          </p:cNvPicPr>
          <p:nvPr/>
        </p:nvPicPr>
        <p:blipFill>
          <a:blip r:embed="rId11"/>
          <a:stretch>
            <a:fillRect/>
          </a:stretch>
        </p:blipFill>
        <p:spPr>
          <a:xfrm>
            <a:off x="8338059" y="4771961"/>
            <a:ext cx="1626125" cy="2086039"/>
          </a:xfrm>
          <a:prstGeom prst="rect">
            <a:avLst/>
          </a:prstGeom>
        </p:spPr>
      </p:pic>
      <p:pic>
        <p:nvPicPr>
          <p:cNvPr id="31" name="Billede 30">
            <a:extLst>
              <a:ext uri="{FF2B5EF4-FFF2-40B4-BE49-F238E27FC236}">
                <a16:creationId xmlns:a16="http://schemas.microsoft.com/office/drawing/2014/main" id="{486FE248-30D3-F718-13B7-620916B01321}"/>
              </a:ext>
            </a:extLst>
          </p:cNvPr>
          <p:cNvPicPr>
            <a:picLocks noChangeAspect="1"/>
          </p:cNvPicPr>
          <p:nvPr/>
        </p:nvPicPr>
        <p:blipFill rotWithShape="1">
          <a:blip r:embed="rId12"/>
          <a:srcRect b="23077"/>
          <a:stretch/>
        </p:blipFill>
        <p:spPr>
          <a:xfrm rot="10800000">
            <a:off x="9765793" y="0"/>
            <a:ext cx="1739900" cy="1524000"/>
          </a:xfrm>
          <a:prstGeom prst="rect">
            <a:avLst/>
          </a:prstGeom>
        </p:spPr>
      </p:pic>
      <p:pic>
        <p:nvPicPr>
          <p:cNvPr id="2" name="Billede 1">
            <a:extLst>
              <a:ext uri="{FF2B5EF4-FFF2-40B4-BE49-F238E27FC236}">
                <a16:creationId xmlns:a16="http://schemas.microsoft.com/office/drawing/2014/main" id="{537F52C9-6EAD-F303-09FA-0E6EA58BB83A}"/>
              </a:ext>
            </a:extLst>
          </p:cNvPr>
          <p:cNvPicPr>
            <a:picLocks noChangeAspect="1"/>
          </p:cNvPicPr>
          <p:nvPr/>
        </p:nvPicPr>
        <p:blipFill>
          <a:blip r:embed="rId13"/>
          <a:stretch>
            <a:fillRect/>
          </a:stretch>
        </p:blipFill>
        <p:spPr>
          <a:xfrm>
            <a:off x="10479190" y="3845952"/>
            <a:ext cx="1223501" cy="1920432"/>
          </a:xfrm>
          <a:prstGeom prst="rect">
            <a:avLst/>
          </a:prstGeom>
        </p:spPr>
      </p:pic>
      <p:pic>
        <p:nvPicPr>
          <p:cNvPr id="6" name="Billede 5">
            <a:extLst>
              <a:ext uri="{FF2B5EF4-FFF2-40B4-BE49-F238E27FC236}">
                <a16:creationId xmlns:a16="http://schemas.microsoft.com/office/drawing/2014/main" id="{72FAA1D4-BE76-91E8-4F2E-671D2EAF16DE}"/>
              </a:ext>
            </a:extLst>
          </p:cNvPr>
          <p:cNvPicPr>
            <a:picLocks noChangeAspect="1"/>
          </p:cNvPicPr>
          <p:nvPr/>
        </p:nvPicPr>
        <p:blipFill>
          <a:blip r:embed="rId14"/>
          <a:stretch>
            <a:fillRect/>
          </a:stretch>
        </p:blipFill>
        <p:spPr>
          <a:xfrm>
            <a:off x="1908058" y="4202612"/>
            <a:ext cx="3284428" cy="2529387"/>
          </a:xfrm>
          <a:prstGeom prst="rect">
            <a:avLst/>
          </a:prstGeom>
        </p:spPr>
      </p:pic>
      <p:pic>
        <p:nvPicPr>
          <p:cNvPr id="4" name="Billede 3" descr="Et billede, der indeholder tekst&#10;&#10;Automatisk genereret beskrivelse">
            <a:extLst>
              <a:ext uri="{FF2B5EF4-FFF2-40B4-BE49-F238E27FC236}">
                <a16:creationId xmlns:a16="http://schemas.microsoft.com/office/drawing/2014/main" id="{29F1038A-51E1-5CE7-A698-0C010A2E8E66}"/>
              </a:ext>
            </a:extLst>
          </p:cNvPr>
          <p:cNvPicPr>
            <a:picLocks noChangeAspect="1"/>
          </p:cNvPicPr>
          <p:nvPr/>
        </p:nvPicPr>
        <p:blipFill>
          <a:blip r:embed="rId15"/>
          <a:stretch>
            <a:fillRect/>
          </a:stretch>
        </p:blipFill>
        <p:spPr>
          <a:xfrm>
            <a:off x="10226775" y="6045131"/>
            <a:ext cx="1701730" cy="435182"/>
          </a:xfrm>
          <a:prstGeom prst="rect">
            <a:avLst/>
          </a:prstGeom>
        </p:spPr>
      </p:pic>
    </p:spTree>
    <p:extLst>
      <p:ext uri="{BB962C8B-B14F-4D97-AF65-F5344CB8AC3E}">
        <p14:creationId xmlns:p14="http://schemas.microsoft.com/office/powerpoint/2010/main" val="17836614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B582D0EF-A8AC-8797-3949-42B8AA62A762}"/>
              </a:ext>
            </a:extLst>
          </p:cNvPr>
          <p:cNvPicPr>
            <a:picLocks noChangeAspect="1"/>
          </p:cNvPicPr>
          <p:nvPr/>
        </p:nvPicPr>
        <p:blipFill>
          <a:blip r:embed="rId2"/>
          <a:stretch>
            <a:fillRect/>
          </a:stretch>
        </p:blipFill>
        <p:spPr>
          <a:xfrm>
            <a:off x="5017960" y="229390"/>
            <a:ext cx="2953490" cy="2274527"/>
          </a:xfrm>
          <a:prstGeom prst="rect">
            <a:avLst/>
          </a:prstGeom>
        </p:spPr>
      </p:pic>
      <p:pic>
        <p:nvPicPr>
          <p:cNvPr id="2" name="Billede 1">
            <a:extLst>
              <a:ext uri="{FF2B5EF4-FFF2-40B4-BE49-F238E27FC236}">
                <a16:creationId xmlns:a16="http://schemas.microsoft.com/office/drawing/2014/main" id="{E677389E-010A-6D5C-F7C7-B736F0AE0878}"/>
              </a:ext>
            </a:extLst>
          </p:cNvPr>
          <p:cNvPicPr>
            <a:picLocks noChangeAspect="1"/>
          </p:cNvPicPr>
          <p:nvPr/>
        </p:nvPicPr>
        <p:blipFill>
          <a:blip r:embed="rId3"/>
          <a:stretch>
            <a:fillRect/>
          </a:stretch>
        </p:blipFill>
        <p:spPr>
          <a:xfrm>
            <a:off x="384600" y="1470456"/>
            <a:ext cx="8298548"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4"/>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endParaRPr lang="da-DK" sz="1400" i="1" dirty="0">
              <a:solidFill>
                <a:schemeClr val="bg1"/>
              </a:solidFill>
            </a:endParaRPr>
          </a:p>
        </p:txBody>
      </p:sp>
      <p:pic>
        <p:nvPicPr>
          <p:cNvPr id="7" name="Billede 6" descr="Et billede, der indeholder tekst, skilt, vektorgrafik, clipart&#10;&#10;Automatisk genereret beskrivelse">
            <a:extLst>
              <a:ext uri="{FF2B5EF4-FFF2-40B4-BE49-F238E27FC236}">
                <a16:creationId xmlns:a16="http://schemas.microsoft.com/office/drawing/2014/main" id="{94EC0113-B185-95CA-B0AF-F7E9F8810C19}"/>
              </a:ext>
            </a:extLst>
          </p:cNvPr>
          <p:cNvPicPr>
            <a:picLocks noChangeAspect="1"/>
          </p:cNvPicPr>
          <p:nvPr/>
        </p:nvPicPr>
        <p:blipFill>
          <a:blip r:embed="rId5"/>
          <a:stretch>
            <a:fillRect/>
          </a:stretch>
        </p:blipFill>
        <p:spPr>
          <a:xfrm>
            <a:off x="10640327" y="1505181"/>
            <a:ext cx="1257300" cy="1778000"/>
          </a:xfrm>
          <a:prstGeom prst="rect">
            <a:avLst/>
          </a:prstGeom>
        </p:spPr>
      </p:pic>
      <p:sp>
        <p:nvSpPr>
          <p:cNvPr id="5" name="Tekstfelt 4">
            <a:extLst>
              <a:ext uri="{FF2B5EF4-FFF2-40B4-BE49-F238E27FC236}">
                <a16:creationId xmlns:a16="http://schemas.microsoft.com/office/drawing/2014/main" id="{EAB1B03F-8974-7DD7-0449-4FC278D26EC8}"/>
              </a:ext>
            </a:extLst>
          </p:cNvPr>
          <p:cNvSpPr txBox="1"/>
          <p:nvPr/>
        </p:nvSpPr>
        <p:spPr>
          <a:xfrm>
            <a:off x="979904" y="2998494"/>
            <a:ext cx="4559643" cy="3323987"/>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Affaldsklubben har 10 medlemmer, som er ret forskellige.</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 bor i de affaldsbeholdere, du har ved dit hus derhjemme. De fleste af dem bor sammen med andre fra klubben.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 kommer til at møde medlemmerne i Affaldsklubben alle vegne – på skraldespande, på emballage og i skolen</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Nu skal I hilse på alle klubmedlemmerne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2" name="Billede 31">
            <a:extLst>
              <a:ext uri="{FF2B5EF4-FFF2-40B4-BE49-F238E27FC236}">
                <a16:creationId xmlns:a16="http://schemas.microsoft.com/office/drawing/2014/main" id="{533D8D74-880A-8DBB-05B3-88F12C37408D}"/>
              </a:ext>
            </a:extLst>
          </p:cNvPr>
          <p:cNvPicPr>
            <a:picLocks noChangeAspect="1"/>
          </p:cNvPicPr>
          <p:nvPr/>
        </p:nvPicPr>
        <p:blipFill>
          <a:blip r:embed="rId6"/>
          <a:stretch>
            <a:fillRect/>
          </a:stretch>
        </p:blipFill>
        <p:spPr>
          <a:xfrm>
            <a:off x="5691946" y="2639245"/>
            <a:ext cx="6246461" cy="2495257"/>
          </a:xfrm>
          <a:prstGeom prst="rect">
            <a:avLst/>
          </a:prstGeom>
        </p:spPr>
      </p:pic>
      <p:pic>
        <p:nvPicPr>
          <p:cNvPr id="25" name="Billede 24">
            <a:extLst>
              <a:ext uri="{FF2B5EF4-FFF2-40B4-BE49-F238E27FC236}">
                <a16:creationId xmlns:a16="http://schemas.microsoft.com/office/drawing/2014/main" id="{35D0C6E4-CE36-3AC7-FD98-835DDB6DD2E6}"/>
              </a:ext>
            </a:extLst>
          </p:cNvPr>
          <p:cNvPicPr>
            <a:picLocks noChangeAspect="1"/>
          </p:cNvPicPr>
          <p:nvPr/>
        </p:nvPicPr>
        <p:blipFill rotWithShape="1">
          <a:blip r:embed="rId7"/>
          <a:srcRect l="8878" t="35291" r="70346" b="24287"/>
          <a:stretch/>
        </p:blipFill>
        <p:spPr>
          <a:xfrm>
            <a:off x="5938798" y="3188874"/>
            <a:ext cx="1111814" cy="1440000"/>
          </a:xfrm>
          <a:prstGeom prst="rect">
            <a:avLst/>
          </a:prstGeom>
        </p:spPr>
      </p:pic>
      <p:pic>
        <p:nvPicPr>
          <p:cNvPr id="26" name="Billede 25">
            <a:extLst>
              <a:ext uri="{FF2B5EF4-FFF2-40B4-BE49-F238E27FC236}">
                <a16:creationId xmlns:a16="http://schemas.microsoft.com/office/drawing/2014/main" id="{0D800DF4-BD3E-25DD-E668-FFC7CECF8B10}"/>
              </a:ext>
            </a:extLst>
          </p:cNvPr>
          <p:cNvPicPr>
            <a:picLocks noChangeAspect="1"/>
          </p:cNvPicPr>
          <p:nvPr/>
        </p:nvPicPr>
        <p:blipFill rotWithShape="1">
          <a:blip r:embed="rId7"/>
          <a:srcRect l="29904" t="34351" r="49320" b="25226"/>
          <a:stretch/>
        </p:blipFill>
        <p:spPr>
          <a:xfrm>
            <a:off x="7571175" y="3188874"/>
            <a:ext cx="1111814" cy="1440000"/>
          </a:xfrm>
          <a:prstGeom prst="rect">
            <a:avLst/>
          </a:prstGeom>
        </p:spPr>
      </p:pic>
      <p:pic>
        <p:nvPicPr>
          <p:cNvPr id="27" name="Billede 26">
            <a:extLst>
              <a:ext uri="{FF2B5EF4-FFF2-40B4-BE49-F238E27FC236}">
                <a16:creationId xmlns:a16="http://schemas.microsoft.com/office/drawing/2014/main" id="{D0E4BD87-6120-7BC0-658C-B0FAB6580D8D}"/>
              </a:ext>
            </a:extLst>
          </p:cNvPr>
          <p:cNvPicPr>
            <a:picLocks/>
          </p:cNvPicPr>
          <p:nvPr/>
        </p:nvPicPr>
        <p:blipFill rotWithShape="1">
          <a:blip r:embed="rId7"/>
          <a:srcRect l="50000" t="35291" r="27972" b="24287"/>
          <a:stretch/>
        </p:blipFill>
        <p:spPr>
          <a:xfrm>
            <a:off x="9113303" y="3224078"/>
            <a:ext cx="1156841" cy="1440000"/>
          </a:xfrm>
          <a:prstGeom prst="rect">
            <a:avLst/>
          </a:prstGeom>
        </p:spPr>
      </p:pic>
      <p:pic>
        <p:nvPicPr>
          <p:cNvPr id="28" name="Billede 27">
            <a:extLst>
              <a:ext uri="{FF2B5EF4-FFF2-40B4-BE49-F238E27FC236}">
                <a16:creationId xmlns:a16="http://schemas.microsoft.com/office/drawing/2014/main" id="{D030952F-C0B5-AA99-32BC-BA7A21C556B4}"/>
              </a:ext>
            </a:extLst>
          </p:cNvPr>
          <p:cNvPicPr>
            <a:picLocks noChangeAspect="1"/>
          </p:cNvPicPr>
          <p:nvPr/>
        </p:nvPicPr>
        <p:blipFill rotWithShape="1">
          <a:blip r:embed="rId7"/>
          <a:srcRect l="77839" t="57852" r="2386" b="26167"/>
          <a:stretch/>
        </p:blipFill>
        <p:spPr>
          <a:xfrm>
            <a:off x="10719333" y="3847798"/>
            <a:ext cx="1003765" cy="540000"/>
          </a:xfrm>
          <a:prstGeom prst="rect">
            <a:avLst/>
          </a:prstGeom>
        </p:spPr>
      </p:pic>
      <p:sp>
        <p:nvSpPr>
          <p:cNvPr id="30" name="Titel 1">
            <a:extLst>
              <a:ext uri="{FF2B5EF4-FFF2-40B4-BE49-F238E27FC236}">
                <a16:creationId xmlns:a16="http://schemas.microsoft.com/office/drawing/2014/main" id="{AD19B7FA-69B5-DC8E-F1DB-3964100141EA}"/>
              </a:ext>
            </a:extLst>
          </p:cNvPr>
          <p:cNvSpPr txBox="1">
            <a:spLocks/>
          </p:cNvSpPr>
          <p:nvPr/>
        </p:nvSpPr>
        <p:spPr>
          <a:xfrm>
            <a:off x="979904" y="20659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Mød affaldsklubben</a:t>
            </a:r>
            <a:endParaRPr lang="da-DK" sz="3400" dirty="0">
              <a:solidFill>
                <a:schemeClr val="bg1"/>
              </a:solidFill>
            </a:endParaRPr>
          </a:p>
        </p:txBody>
      </p:sp>
      <p:sp>
        <p:nvSpPr>
          <p:cNvPr id="34" name="Rektangel 33">
            <a:extLst>
              <a:ext uri="{FF2B5EF4-FFF2-40B4-BE49-F238E27FC236}">
                <a16:creationId xmlns:a16="http://schemas.microsoft.com/office/drawing/2014/main" id="{034EA08F-8283-D0BE-7252-72A6B18F8F90}"/>
              </a:ext>
            </a:extLst>
          </p:cNvPr>
          <p:cNvSpPr/>
          <p:nvPr/>
        </p:nvSpPr>
        <p:spPr>
          <a:xfrm>
            <a:off x="7232608" y="2639245"/>
            <a:ext cx="132350" cy="2495257"/>
          </a:xfrm>
          <a:prstGeom prst="rect">
            <a:avLst/>
          </a:prstGeom>
          <a:solidFill>
            <a:srgbClr val="5A94CE"/>
          </a:solidFill>
          <a:ln>
            <a:solidFill>
              <a:srgbClr val="5A9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6CD9FEA2-4F08-6F98-8A53-6E7FD04E1263}"/>
              </a:ext>
            </a:extLst>
          </p:cNvPr>
          <p:cNvSpPr/>
          <p:nvPr/>
        </p:nvSpPr>
        <p:spPr>
          <a:xfrm>
            <a:off x="8796148" y="2562226"/>
            <a:ext cx="132350" cy="2582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F57120BE-ED01-C6C1-E70E-070BD5677906}"/>
              </a:ext>
            </a:extLst>
          </p:cNvPr>
          <p:cNvSpPr/>
          <p:nvPr/>
        </p:nvSpPr>
        <p:spPr>
          <a:xfrm>
            <a:off x="10406509" y="2562226"/>
            <a:ext cx="132350" cy="2582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3923494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677389E-010A-6D5C-F7C7-B736F0AE0878}"/>
              </a:ext>
            </a:extLst>
          </p:cNvPr>
          <p:cNvPicPr>
            <a:picLocks noChangeAspect="1"/>
          </p:cNvPicPr>
          <p:nvPr/>
        </p:nvPicPr>
        <p:blipFill>
          <a:blip r:embed="rId2"/>
          <a:stretch>
            <a:fillRect/>
          </a:stretch>
        </p:blipFill>
        <p:spPr>
          <a:xfrm>
            <a:off x="384600" y="1470456"/>
            <a:ext cx="11422800"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3"/>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Madaffald og Restaffald</a:t>
            </a:r>
            <a:endParaRPr lang="da-DK" sz="3400" dirty="0">
              <a:solidFill>
                <a:schemeClr val="bg1"/>
              </a:solidFill>
            </a:endParaRPr>
          </a:p>
        </p:txBody>
      </p:sp>
      <p:sp>
        <p:nvSpPr>
          <p:cNvPr id="5" name="Tekstfelt 4">
            <a:extLst>
              <a:ext uri="{FF2B5EF4-FFF2-40B4-BE49-F238E27FC236}">
                <a16:creationId xmlns:a16="http://schemas.microsoft.com/office/drawing/2014/main" id="{EAB1B03F-8974-7DD7-0449-4FC278D26EC8}"/>
              </a:ext>
            </a:extLst>
          </p:cNvPr>
          <p:cNvSpPr txBox="1"/>
          <p:nvPr/>
        </p:nvSpPr>
        <p:spPr>
          <a:xfrm>
            <a:off x="827504" y="2868319"/>
            <a:ext cx="4559643" cy="2677656"/>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 deler hus – men det er meget vigtigt for dem, at de er i hver sit rum</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Madaffald består af madrester – og derfor kan den godt være ret klistret og lugte! Det smarte er, at Madaffald kan blive til biogas og gødning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Restaffald tager imod alt det affald, som ikke må bo hos de andre i klubben. Restaffald ender sine dage i et forbrændingsanlæg, hvor energien i affaldet bliver til varme og strøm</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Billede 6">
            <a:extLst>
              <a:ext uri="{FF2B5EF4-FFF2-40B4-BE49-F238E27FC236}">
                <a16:creationId xmlns:a16="http://schemas.microsoft.com/office/drawing/2014/main" id="{28D44430-0A2D-651F-73EA-AF375745C2D1}"/>
              </a:ext>
            </a:extLst>
          </p:cNvPr>
          <p:cNvPicPr>
            <a:picLocks noChangeAspect="1"/>
          </p:cNvPicPr>
          <p:nvPr/>
        </p:nvPicPr>
        <p:blipFill rotWithShape="1">
          <a:blip r:embed="rId4">
            <a:alphaModFix amt="20000"/>
          </a:blip>
          <a:srcRect l="8878" t="35291" r="70346" b="24287"/>
          <a:stretch/>
        </p:blipFill>
        <p:spPr>
          <a:xfrm>
            <a:off x="7489349" y="3136900"/>
            <a:ext cx="2582753" cy="3345133"/>
          </a:xfrm>
          <a:prstGeom prst="rect">
            <a:avLst/>
          </a:prstGeom>
        </p:spPr>
      </p:pic>
      <p:pic>
        <p:nvPicPr>
          <p:cNvPr id="8" name="Billede 7">
            <a:extLst>
              <a:ext uri="{FF2B5EF4-FFF2-40B4-BE49-F238E27FC236}">
                <a16:creationId xmlns:a16="http://schemas.microsoft.com/office/drawing/2014/main" id="{C37FDD30-98C5-43EC-8FE2-13AACAD3A2F2}"/>
              </a:ext>
            </a:extLst>
          </p:cNvPr>
          <p:cNvPicPr>
            <a:picLocks noChangeAspect="1"/>
          </p:cNvPicPr>
          <p:nvPr/>
        </p:nvPicPr>
        <p:blipFill rotWithShape="1">
          <a:blip r:embed="rId5"/>
          <a:srcRect t="-1" b="-487"/>
          <a:stretch/>
        </p:blipFill>
        <p:spPr>
          <a:xfrm>
            <a:off x="9040140" y="1951367"/>
            <a:ext cx="2582753" cy="2955265"/>
          </a:xfrm>
          <a:prstGeom prst="rect">
            <a:avLst/>
          </a:prstGeom>
        </p:spPr>
      </p:pic>
      <p:pic>
        <p:nvPicPr>
          <p:cNvPr id="9" name="Billede 8" descr="Et billede, der indeholder tekst, sæde, vektorgrafik&#10;&#10;Automatisk genereret beskrivelse">
            <a:extLst>
              <a:ext uri="{FF2B5EF4-FFF2-40B4-BE49-F238E27FC236}">
                <a16:creationId xmlns:a16="http://schemas.microsoft.com/office/drawing/2014/main" id="{96DF40FB-E41B-71AD-B553-40547EFEDE8D}"/>
              </a:ext>
            </a:extLst>
          </p:cNvPr>
          <p:cNvPicPr>
            <a:picLocks noChangeAspect="1"/>
          </p:cNvPicPr>
          <p:nvPr/>
        </p:nvPicPr>
        <p:blipFill>
          <a:blip r:embed="rId6"/>
          <a:stretch>
            <a:fillRect/>
          </a:stretch>
        </p:blipFill>
        <p:spPr>
          <a:xfrm>
            <a:off x="5642316" y="3856475"/>
            <a:ext cx="2325078" cy="2565603"/>
          </a:xfrm>
          <a:prstGeom prst="rect">
            <a:avLst/>
          </a:prstGeom>
        </p:spPr>
      </p:pic>
    </p:spTree>
    <p:extLst>
      <p:ext uri="{BB962C8B-B14F-4D97-AF65-F5344CB8AC3E}">
        <p14:creationId xmlns:p14="http://schemas.microsoft.com/office/powerpoint/2010/main" val="80707360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677389E-010A-6D5C-F7C7-B736F0AE0878}"/>
              </a:ext>
            </a:extLst>
          </p:cNvPr>
          <p:cNvPicPr>
            <a:picLocks noChangeAspect="1"/>
          </p:cNvPicPr>
          <p:nvPr/>
        </p:nvPicPr>
        <p:blipFill>
          <a:blip r:embed="rId2"/>
          <a:stretch>
            <a:fillRect/>
          </a:stretch>
        </p:blipFill>
        <p:spPr>
          <a:xfrm>
            <a:off x="384600" y="1470456"/>
            <a:ext cx="11422800"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3"/>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Pap, Papir og Tekstilaffald</a:t>
            </a:r>
            <a:endParaRPr lang="da-DK" sz="3400" dirty="0">
              <a:solidFill>
                <a:schemeClr val="bg1"/>
              </a:solidFill>
            </a:endParaRPr>
          </a:p>
        </p:txBody>
      </p:sp>
      <p:sp>
        <p:nvSpPr>
          <p:cNvPr id="5" name="Tekstfelt 4">
            <a:extLst>
              <a:ext uri="{FF2B5EF4-FFF2-40B4-BE49-F238E27FC236}">
                <a16:creationId xmlns:a16="http://schemas.microsoft.com/office/drawing/2014/main" id="{EAB1B03F-8974-7DD7-0449-4FC278D26EC8}"/>
              </a:ext>
            </a:extLst>
          </p:cNvPr>
          <p:cNvSpPr txBox="1"/>
          <p:nvPr/>
        </p:nvSpPr>
        <p:spPr>
          <a:xfrm>
            <a:off x="848896" y="2868319"/>
            <a:ext cx="4559643" cy="3323987"/>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Pap og Papir har været venner i mange år. De er vant til genbrugslivet, fordi de begge to har omkring syv liv. De siger aldrig farvel, men kun på gensyn</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 har fået en ny beboer i deres hus: Tekstilaffald</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Tekstilaffald er ret anderledes end Pap og Papir, men vil også gerne være med i klubben af dem, der har flere liv</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Pap, Papir og Tekstilaffald er det vigtigt at være ren og tør, hvis man vil bo i deres spand</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Billede 5">
            <a:extLst>
              <a:ext uri="{FF2B5EF4-FFF2-40B4-BE49-F238E27FC236}">
                <a16:creationId xmlns:a16="http://schemas.microsoft.com/office/drawing/2014/main" id="{5FF4ADD2-2254-7CF0-30F6-460DC9D3A2AC}"/>
              </a:ext>
            </a:extLst>
          </p:cNvPr>
          <p:cNvPicPr>
            <a:picLocks noChangeAspect="1"/>
          </p:cNvPicPr>
          <p:nvPr/>
        </p:nvPicPr>
        <p:blipFill rotWithShape="1">
          <a:blip r:embed="rId4">
            <a:alphaModFix amt="20000"/>
          </a:blip>
          <a:srcRect l="29904" t="34351" r="49320" b="25226"/>
          <a:stretch/>
        </p:blipFill>
        <p:spPr>
          <a:xfrm>
            <a:off x="7532821" y="3137633"/>
            <a:ext cx="2582188" cy="3344400"/>
          </a:xfrm>
          <a:prstGeom prst="rect">
            <a:avLst/>
          </a:prstGeom>
        </p:spPr>
      </p:pic>
      <p:pic>
        <p:nvPicPr>
          <p:cNvPr id="8" name="Billede 7" descr="Et billede, der indeholder tekst, skilt, vektorgrafik&#10;&#10;Automatisk genereret beskrivelse">
            <a:extLst>
              <a:ext uri="{FF2B5EF4-FFF2-40B4-BE49-F238E27FC236}">
                <a16:creationId xmlns:a16="http://schemas.microsoft.com/office/drawing/2014/main" id="{C3152133-2855-04B9-BF0F-C32D0288C1A1}"/>
              </a:ext>
            </a:extLst>
          </p:cNvPr>
          <p:cNvPicPr>
            <a:picLocks noChangeAspect="1"/>
          </p:cNvPicPr>
          <p:nvPr/>
        </p:nvPicPr>
        <p:blipFill>
          <a:blip r:embed="rId5"/>
          <a:stretch>
            <a:fillRect/>
          </a:stretch>
        </p:blipFill>
        <p:spPr>
          <a:xfrm>
            <a:off x="9365697" y="2369089"/>
            <a:ext cx="1882402" cy="2119822"/>
          </a:xfrm>
          <a:prstGeom prst="rect">
            <a:avLst/>
          </a:prstGeom>
        </p:spPr>
      </p:pic>
      <p:pic>
        <p:nvPicPr>
          <p:cNvPr id="9" name="Billede 8">
            <a:extLst>
              <a:ext uri="{FF2B5EF4-FFF2-40B4-BE49-F238E27FC236}">
                <a16:creationId xmlns:a16="http://schemas.microsoft.com/office/drawing/2014/main" id="{2FE10B90-55EF-787E-EBDB-4CBD3DF2E70C}"/>
              </a:ext>
            </a:extLst>
          </p:cNvPr>
          <p:cNvPicPr>
            <a:picLocks noChangeAspect="1"/>
          </p:cNvPicPr>
          <p:nvPr/>
        </p:nvPicPr>
        <p:blipFill>
          <a:blip r:embed="rId6"/>
          <a:stretch>
            <a:fillRect/>
          </a:stretch>
        </p:blipFill>
        <p:spPr>
          <a:xfrm>
            <a:off x="5141249" y="4193882"/>
            <a:ext cx="3284428" cy="2529387"/>
          </a:xfrm>
          <a:prstGeom prst="rect">
            <a:avLst/>
          </a:prstGeom>
        </p:spPr>
      </p:pic>
    </p:spTree>
    <p:extLst>
      <p:ext uri="{BB962C8B-B14F-4D97-AF65-F5344CB8AC3E}">
        <p14:creationId xmlns:p14="http://schemas.microsoft.com/office/powerpoint/2010/main" val="303325093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677389E-010A-6D5C-F7C7-B736F0AE0878}"/>
              </a:ext>
            </a:extLst>
          </p:cNvPr>
          <p:cNvPicPr>
            <a:picLocks noChangeAspect="1"/>
          </p:cNvPicPr>
          <p:nvPr/>
        </p:nvPicPr>
        <p:blipFill>
          <a:blip r:embed="rId3"/>
          <a:stretch>
            <a:fillRect/>
          </a:stretch>
        </p:blipFill>
        <p:spPr>
          <a:xfrm>
            <a:off x="384600" y="1470456"/>
            <a:ext cx="11422800"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4"/>
          <a:stretch>
            <a:fillRect/>
          </a:stretch>
        </p:blipFill>
        <p:spPr>
          <a:xfrm>
            <a:off x="384600" y="375967"/>
            <a:ext cx="1780785" cy="611661"/>
          </a:xfrm>
          <a:prstGeom prst="rect">
            <a:avLst/>
          </a:prstGeom>
        </p:spPr>
      </p:pic>
      <p:pic>
        <p:nvPicPr>
          <p:cNvPr id="11" name="Billede 10">
            <a:extLst>
              <a:ext uri="{FF2B5EF4-FFF2-40B4-BE49-F238E27FC236}">
                <a16:creationId xmlns:a16="http://schemas.microsoft.com/office/drawing/2014/main" id="{517BF1C2-C0F4-D6AE-A61B-18A05C410A4F}"/>
              </a:ext>
            </a:extLst>
          </p:cNvPr>
          <p:cNvPicPr>
            <a:picLocks noChangeAspect="1"/>
          </p:cNvPicPr>
          <p:nvPr/>
        </p:nvPicPr>
        <p:blipFill>
          <a:blip r:embed="rId5"/>
          <a:stretch>
            <a:fillRect/>
          </a:stretch>
        </p:blipFill>
        <p:spPr>
          <a:xfrm>
            <a:off x="6548602" y="965190"/>
            <a:ext cx="1780784" cy="2115783"/>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Plast, Kartoner, Glas og Metal</a:t>
            </a:r>
            <a:endParaRPr lang="da-DK" sz="3400" dirty="0">
              <a:solidFill>
                <a:schemeClr val="bg1"/>
              </a:solidFill>
            </a:endParaRPr>
          </a:p>
        </p:txBody>
      </p:sp>
      <p:sp>
        <p:nvSpPr>
          <p:cNvPr id="5" name="Tekstfelt 4">
            <a:extLst>
              <a:ext uri="{FF2B5EF4-FFF2-40B4-BE49-F238E27FC236}">
                <a16:creationId xmlns:a16="http://schemas.microsoft.com/office/drawing/2014/main" id="{EAB1B03F-8974-7DD7-0449-4FC278D26EC8}"/>
              </a:ext>
            </a:extLst>
          </p:cNvPr>
          <p:cNvSpPr txBox="1"/>
          <p:nvPr/>
        </p:nvSpPr>
        <p:spPr>
          <a:xfrm>
            <a:off x="827504" y="2880250"/>
            <a:ext cx="5595580" cy="2893100"/>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Der er mange beboere i det tredje hus</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Plast og Kartoner bor til venstre og har mest plads, fordi der bliver smidt rigtig mange plastikbøtter og mælkekartoner ud! Heldigvis kan de bruges til at lave nyt plastik og papir, når bare de kommer i deres rigtige rum</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Glas og Metal til højre har mindre plads – men til gengæld vejer de mere end naboerne! Metal er ret værdifuldt, så det er vigtigt at få alle ting af metal i Metal-rummet. Glas er også værdifuldt, især hvis Glas kan komme i beholderen uden at gå i stykker</a:t>
            </a:r>
          </a:p>
          <a:p>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Billede 5">
            <a:extLst>
              <a:ext uri="{FF2B5EF4-FFF2-40B4-BE49-F238E27FC236}">
                <a16:creationId xmlns:a16="http://schemas.microsoft.com/office/drawing/2014/main" id="{48BDF89D-8E35-FA6A-EA0C-5FC79FE28337}"/>
              </a:ext>
            </a:extLst>
          </p:cNvPr>
          <p:cNvPicPr>
            <a:picLocks noChangeAspect="1"/>
          </p:cNvPicPr>
          <p:nvPr/>
        </p:nvPicPr>
        <p:blipFill rotWithShape="1">
          <a:blip r:embed="rId6">
            <a:alphaModFix amt="20000"/>
          </a:blip>
          <a:srcRect l="50000" t="35291" r="27972" b="24287"/>
          <a:stretch/>
        </p:blipFill>
        <p:spPr>
          <a:xfrm>
            <a:off x="7471412" y="3137633"/>
            <a:ext cx="2686762" cy="3344400"/>
          </a:xfrm>
          <a:prstGeom prst="rect">
            <a:avLst/>
          </a:prstGeom>
        </p:spPr>
      </p:pic>
      <p:pic>
        <p:nvPicPr>
          <p:cNvPr id="10" name="Billede 9">
            <a:extLst>
              <a:ext uri="{FF2B5EF4-FFF2-40B4-BE49-F238E27FC236}">
                <a16:creationId xmlns:a16="http://schemas.microsoft.com/office/drawing/2014/main" id="{FAF7D6B4-BB08-6240-AA52-3B0FD96DC948}"/>
              </a:ext>
            </a:extLst>
          </p:cNvPr>
          <p:cNvPicPr>
            <a:picLocks noChangeAspect="1"/>
          </p:cNvPicPr>
          <p:nvPr/>
        </p:nvPicPr>
        <p:blipFill>
          <a:blip r:embed="rId7"/>
          <a:stretch>
            <a:fillRect/>
          </a:stretch>
        </p:blipFill>
        <p:spPr>
          <a:xfrm>
            <a:off x="6477521" y="4519058"/>
            <a:ext cx="1626125" cy="2086039"/>
          </a:xfrm>
          <a:prstGeom prst="rect">
            <a:avLst/>
          </a:prstGeom>
        </p:spPr>
      </p:pic>
      <p:pic>
        <p:nvPicPr>
          <p:cNvPr id="7" name="Billede 6" descr="Et billede, der indeholder tekst, vektorgrafik&#10;&#10;Automatisk genereret beskrivelse">
            <a:extLst>
              <a:ext uri="{FF2B5EF4-FFF2-40B4-BE49-F238E27FC236}">
                <a16:creationId xmlns:a16="http://schemas.microsoft.com/office/drawing/2014/main" id="{576221C5-1285-A148-953D-23221DE7CFE7}"/>
              </a:ext>
            </a:extLst>
          </p:cNvPr>
          <p:cNvPicPr>
            <a:picLocks noChangeAspect="1"/>
          </p:cNvPicPr>
          <p:nvPr/>
        </p:nvPicPr>
        <p:blipFill>
          <a:blip r:embed="rId8"/>
          <a:stretch>
            <a:fillRect/>
          </a:stretch>
        </p:blipFill>
        <p:spPr>
          <a:xfrm>
            <a:off x="10663032" y="4500706"/>
            <a:ext cx="1402927" cy="2104391"/>
          </a:xfrm>
          <a:prstGeom prst="rect">
            <a:avLst/>
          </a:prstGeom>
        </p:spPr>
      </p:pic>
      <p:pic>
        <p:nvPicPr>
          <p:cNvPr id="12" name="Billede 11">
            <a:extLst>
              <a:ext uri="{FF2B5EF4-FFF2-40B4-BE49-F238E27FC236}">
                <a16:creationId xmlns:a16="http://schemas.microsoft.com/office/drawing/2014/main" id="{8BFBE4DE-9207-90C0-E312-67A9143094EF}"/>
              </a:ext>
            </a:extLst>
          </p:cNvPr>
          <p:cNvPicPr>
            <a:picLocks noChangeAspect="1"/>
          </p:cNvPicPr>
          <p:nvPr/>
        </p:nvPicPr>
        <p:blipFill>
          <a:blip r:embed="rId9"/>
          <a:stretch>
            <a:fillRect/>
          </a:stretch>
        </p:blipFill>
        <p:spPr>
          <a:xfrm>
            <a:off x="9808168" y="1470456"/>
            <a:ext cx="1556327" cy="2442842"/>
          </a:xfrm>
          <a:prstGeom prst="rect">
            <a:avLst/>
          </a:prstGeom>
        </p:spPr>
      </p:pic>
    </p:spTree>
    <p:extLst>
      <p:ext uri="{BB962C8B-B14F-4D97-AF65-F5344CB8AC3E}">
        <p14:creationId xmlns:p14="http://schemas.microsoft.com/office/powerpoint/2010/main" val="995396049"/>
      </p:ext>
    </p:extLst>
  </p:cSld>
  <p:clrMapOvr>
    <a:masterClrMapping/>
  </p:clrMapOvr>
  <p:transition spd="slow">
    <p:push/>
  </p:transition>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677389E-010A-6D5C-F7C7-B736F0AE0878}"/>
              </a:ext>
            </a:extLst>
          </p:cNvPr>
          <p:cNvPicPr>
            <a:picLocks noChangeAspect="1"/>
          </p:cNvPicPr>
          <p:nvPr/>
        </p:nvPicPr>
        <p:blipFill>
          <a:blip r:embed="rId2"/>
          <a:stretch>
            <a:fillRect/>
          </a:stretch>
        </p:blipFill>
        <p:spPr>
          <a:xfrm>
            <a:off x="384600" y="1470456"/>
            <a:ext cx="11422800"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3"/>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a:t>
            </a:r>
            <a:endParaRPr lang="da-DK" sz="3400" dirty="0">
              <a:solidFill>
                <a:schemeClr val="bg1"/>
              </a:solidFill>
            </a:endParaRPr>
          </a:p>
        </p:txBody>
      </p:sp>
      <p:sp>
        <p:nvSpPr>
          <p:cNvPr id="5" name="Tekstfelt 4">
            <a:extLst>
              <a:ext uri="{FF2B5EF4-FFF2-40B4-BE49-F238E27FC236}">
                <a16:creationId xmlns:a16="http://schemas.microsoft.com/office/drawing/2014/main" id="{EAB1B03F-8974-7DD7-0449-4FC278D26EC8}"/>
              </a:ext>
            </a:extLst>
          </p:cNvPr>
          <p:cNvSpPr txBox="1"/>
          <p:nvPr/>
        </p:nvSpPr>
        <p:spPr>
          <a:xfrm>
            <a:off x="827504" y="2852859"/>
            <a:ext cx="4559643" cy="2246769"/>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bor alene … fordi han er farlig!</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tager sig af alle de ting, som ikke bliver lukket ind hos de andre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får tit nogle værdifulde sager, f.eks. i elektronik og batterier.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Andre ting i Farligt Affald skal bare graves ned – fordi det </a:t>
            </a:r>
            <a:r>
              <a:rPr lang="da-DK" sz="14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hverken bruges eller brændes. </a:t>
            </a: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2" name="Billede 11">
            <a:extLst>
              <a:ext uri="{FF2B5EF4-FFF2-40B4-BE49-F238E27FC236}">
                <a16:creationId xmlns:a16="http://schemas.microsoft.com/office/drawing/2014/main" id="{18E0E489-CE49-A56E-F622-21E26FDEEF26}"/>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sharpenSoften amount="100000"/>
                    </a14:imgEffect>
                  </a14:imgLayer>
                </a14:imgProps>
              </a:ext>
            </a:extLst>
          </a:blip>
          <a:srcRect l="77839" t="57852" r="2386" b="26167"/>
          <a:stretch/>
        </p:blipFill>
        <p:spPr>
          <a:xfrm>
            <a:off x="7716022" y="4421956"/>
            <a:ext cx="2463988" cy="1325563"/>
          </a:xfrm>
          <a:prstGeom prst="rect">
            <a:avLst/>
          </a:prstGeom>
        </p:spPr>
      </p:pic>
      <p:pic>
        <p:nvPicPr>
          <p:cNvPr id="9" name="Billede 8" descr="Et billede, der indeholder tekst, skilt, vektorgrafik, clipart&#10;&#10;Automatisk genereret beskrivelse">
            <a:extLst>
              <a:ext uri="{FF2B5EF4-FFF2-40B4-BE49-F238E27FC236}">
                <a16:creationId xmlns:a16="http://schemas.microsoft.com/office/drawing/2014/main" id="{70BAECAD-2D5A-75F7-3FA7-6469DD1A009B}"/>
              </a:ext>
            </a:extLst>
          </p:cNvPr>
          <p:cNvPicPr>
            <a:picLocks noChangeAspect="1"/>
          </p:cNvPicPr>
          <p:nvPr/>
        </p:nvPicPr>
        <p:blipFill>
          <a:blip r:embed="rId6"/>
          <a:stretch>
            <a:fillRect/>
          </a:stretch>
        </p:blipFill>
        <p:spPr>
          <a:xfrm>
            <a:off x="6540679" y="2444990"/>
            <a:ext cx="2080806" cy="2942554"/>
          </a:xfrm>
          <a:prstGeom prst="rect">
            <a:avLst/>
          </a:prstGeom>
        </p:spPr>
      </p:pic>
    </p:spTree>
    <p:extLst>
      <p:ext uri="{BB962C8B-B14F-4D97-AF65-F5344CB8AC3E}">
        <p14:creationId xmlns:p14="http://schemas.microsoft.com/office/powerpoint/2010/main" val="2923355722"/>
      </p:ext>
    </p:extLst>
  </p:cSld>
  <p:clrMapOvr>
    <a:masterClrMapping/>
  </p:clrMapOvr>
  <p:transition spd="slow">
    <p:push/>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421</Words>
  <Application>Microsoft Macintosh PowerPoint</Application>
  <PresentationFormat>Widescreen</PresentationFormat>
  <Paragraphs>42</Paragraphs>
  <Slides>6</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Calibri</vt:lpstr>
      <vt:lpstr>Calibri Light</vt:lpstr>
      <vt:lpstr>Helvetica Neue</vt:lpstr>
      <vt:lpstr>Office-tema</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Affaldsklubben</dc:title>
  <dc:creator>Oliver Klausen</dc:creator>
  <cp:lastModifiedBy>Oliver Klausen</cp:lastModifiedBy>
  <cp:revision>23</cp:revision>
  <dcterms:created xsi:type="dcterms:W3CDTF">2022-11-01T09:55:38Z</dcterms:created>
  <dcterms:modified xsi:type="dcterms:W3CDTF">2023-03-10T10:00:56Z</dcterms:modified>
</cp:coreProperties>
</file>