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EAA37-8667-4416-9F09-58CF7D3FC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02668AA-5C8A-399E-4951-0FC3D5025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E2850-10B3-8F1B-94FD-6B4CB7F4E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1350579-C697-B53A-39DF-921030EA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74C490-D61C-BA2B-68A2-F7137DD6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868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9C8016-3710-4E32-91AE-465FBA938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AD476A4-9CEA-B817-33CC-E6052131C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DE7FAE-2CF8-90AC-93D9-417C846E5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3D09F0-3391-A76A-853D-287E0407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7E1D0A-484F-D105-F40F-F17F440F4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477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DF99FB1-7018-C9D9-826E-CCCC9B1E8F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E73528C-4B2F-CC22-435F-68BDEB59F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D020A-2193-BD3B-6716-51B22212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466925-9533-1F1A-7EBE-D21DEBAD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6D3187-3A17-361E-CC47-1F52C20A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496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B9EFA-12D4-492C-9936-FCD5AF23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A0C1E2-4103-DFD1-F2D8-4663D9F1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492E0D1-C924-DB3F-A80F-7257979B8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973621-26F5-B0D3-EEB4-5CF12B52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FC5325-18D7-6F3A-7D8E-0CAE369B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762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3C249D-44D8-B932-6C55-C13E14E30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5DB454-39C2-A5C6-82DA-FAEFEEB3D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D566D8-7872-4A34-F2BF-582C902D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234DAD0-24A0-4914-F8B1-273865B32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3E9EAD3-A2F1-B72D-3293-CEBEE94F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555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4D2A96-5627-73A4-992D-DAE69A98A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F30B3B-9B1A-B530-99B2-C908DF7F4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3C4559-CC32-C6B7-2AE5-2F91042FB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1021DE9-1D26-349C-DEB4-AF537B9C6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B932808-BF1D-3207-5041-0CE9039C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B20D107-ADF8-05E7-82B0-0DE3756C4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0590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D2885E-CCB7-A299-AFFD-95DE7225E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0609EA6-23DB-A8C3-456F-D81D7E5C6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74DF154-23CF-86C4-598C-CBF3A26DC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54835A3-1B0D-15FD-1B32-01134F162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4774458-54BE-D51A-447F-01E595436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0AD47FD-05B4-5B8B-1221-3A8FFDFA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E40234B-B6D9-7CA4-5F90-D47DC7B0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3B7D6DF-8C41-6CAC-17A3-0B06125A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599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AB4083-A249-717F-B3FC-842DD26ED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3A9272A-D4BC-9A64-9F68-0BBA4315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E681828-C54B-F241-06C5-9A08BCD7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5BB7A3D-4511-6ABC-03DE-FF8C4807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59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ED60172-1907-A1A2-4BC0-CDD846DA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C6B881B-E71C-3955-7533-4858A5929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A6D4A0E-EED7-1637-7BD4-5ED649E5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636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C8857-7F93-AE52-49C7-17B8E9DD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093140-52EE-1F1B-C431-88A09AD62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72F78A6-D2E1-0109-36C8-A02EB80C9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789CFA-8C93-095E-E94B-CB37431BC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8EA69F9-5E88-9F44-0BA1-271CB2EF9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7596E8-3D3A-E02D-6DD2-AD7546988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644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24667-9CC6-8168-7CB0-7346C5B2D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192C695-3650-3820-E750-2B862D4AC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BA6BAB8-176D-3963-8BD4-6863AC55A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8CF4B36-7347-04E0-3D98-848ED6A7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EA10003-CB1E-78BE-8639-8E0AEF146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9F96EEC-1848-7D27-C646-DB6F8252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629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1312C63-5177-62B3-C32A-B5CD588F7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3D161AC-F33A-A110-FFC4-AF845202A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E63540-8CA5-3B4F-198B-07C2DC361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7636-E7B6-3449-B1AA-D6CA09C36F7B}" type="datetimeFigureOut">
              <a:rPr lang="da-DK" smtClean="0"/>
              <a:t>01.03.2023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2BAF6F-0109-47FB-AA06-FA633420B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AEF54EF-4036-2DF4-E742-1F815E739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B7A92-1B92-8C49-BD55-459EE84E2E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234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84D79-A318-9FDD-2630-5FF46074A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Affaldshierarkiet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A0474B6-31B7-A52A-A723-99044FEB5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621" y="1586290"/>
            <a:ext cx="4624377" cy="480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0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Office-tema</vt:lpstr>
      <vt:lpstr>Affaldshierarkiet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Affaldshierarkiet</dc:title>
  <dc:creator>Oliver Klausen</dc:creator>
  <cp:lastModifiedBy>Oliver Klausen</cp:lastModifiedBy>
  <cp:revision>1</cp:revision>
  <dcterms:created xsi:type="dcterms:W3CDTF">2023-03-01T12:16:25Z</dcterms:created>
  <dcterms:modified xsi:type="dcterms:W3CDTF">2023-03-01T12:16:59Z</dcterms:modified>
</cp:coreProperties>
</file>