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7" r:id="rId2"/>
    <p:sldId id="271" r:id="rId3"/>
    <p:sldId id="258" r:id="rId4"/>
    <p:sldId id="273" r:id="rId5"/>
    <p:sldId id="274" r:id="rId6"/>
    <p:sldId id="261" r:id="rId7"/>
    <p:sldId id="262" r:id="rId8"/>
    <p:sldId id="263" r:id="rId9"/>
    <p:sldId id="264" r:id="rId10"/>
    <p:sldId id="265" r:id="rId11"/>
    <p:sldId id="275" r:id="rId12"/>
    <p:sldId id="259" r:id="rId13"/>
    <p:sldId id="270" r:id="rId14"/>
    <p:sldId id="267" r:id="rId15"/>
    <p:sldId id="266" r:id="rId16"/>
    <p:sldId id="272" r:id="rId17"/>
    <p:sldId id="268" r:id="rId18"/>
    <p:sldId id="276" r:id="rId19"/>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29F818-3338-FD80-6ADD-FFB696AAECE5}" name="Hanne Skjølstrup Mikkelsen" initials="HSM" userId="Hanne Skjølstrup Mikkelsen"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25576"/>
    <a:srgbClr val="5891CA"/>
    <a:srgbClr val="017176"/>
    <a:srgbClr val="EC6401"/>
    <a:srgbClr val="41CB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3823F8-CC7A-4DCA-8153-11EE561FF6AC}" v="8" dt="2022-11-18T10:56:17.1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67"/>
    <p:restoredTop sz="94694"/>
  </p:normalViewPr>
  <p:slideViewPr>
    <p:cSldViewPr snapToGrid="0">
      <p:cViewPr varScale="1">
        <p:scale>
          <a:sx n="92" d="100"/>
          <a:sy n="92" d="100"/>
        </p:scale>
        <p:origin x="90"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e Skjølstrup Mikkelsen" userId="0dcdbf16-cbbb-4db0-acfa-4473a86bdcd7" providerId="ADAL" clId="{283823F8-CC7A-4DCA-8153-11EE561FF6AC}"/>
    <pc:docChg chg="undo redo custSel addSld delSld modSld">
      <pc:chgData name="Hanne Skjølstrup Mikkelsen" userId="0dcdbf16-cbbb-4db0-acfa-4473a86bdcd7" providerId="ADAL" clId="{283823F8-CC7A-4DCA-8153-11EE561FF6AC}" dt="2022-11-21T10:59:22.186" v="8641" actId="20577"/>
      <pc:docMkLst>
        <pc:docMk/>
      </pc:docMkLst>
      <pc:sldChg chg="modSp mod">
        <pc:chgData name="Hanne Skjølstrup Mikkelsen" userId="0dcdbf16-cbbb-4db0-acfa-4473a86bdcd7" providerId="ADAL" clId="{283823F8-CC7A-4DCA-8153-11EE561FF6AC}" dt="2022-11-21T10:59:22.186" v="8641" actId="20577"/>
        <pc:sldMkLst>
          <pc:docMk/>
          <pc:sldMk cId="3474378283" sldId="257"/>
        </pc:sldMkLst>
        <pc:spChg chg="mod">
          <ac:chgData name="Hanne Skjølstrup Mikkelsen" userId="0dcdbf16-cbbb-4db0-acfa-4473a86bdcd7" providerId="ADAL" clId="{283823F8-CC7A-4DCA-8153-11EE561FF6AC}" dt="2022-11-18T09:24:14.226" v="3845" actId="20577"/>
          <ac:spMkLst>
            <pc:docMk/>
            <pc:sldMk cId="3474378283" sldId="257"/>
            <ac:spMk id="2" creationId="{4D284D79-A318-9FDD-2630-5FF46074A12F}"/>
          </ac:spMkLst>
        </pc:spChg>
        <pc:spChg chg="mod">
          <ac:chgData name="Hanne Skjølstrup Mikkelsen" userId="0dcdbf16-cbbb-4db0-acfa-4473a86bdcd7" providerId="ADAL" clId="{283823F8-CC7A-4DCA-8153-11EE561FF6AC}" dt="2022-11-21T10:59:22.186" v="8641" actId="20577"/>
          <ac:spMkLst>
            <pc:docMk/>
            <pc:sldMk cId="3474378283" sldId="257"/>
            <ac:spMk id="3" creationId="{71527C25-0EB2-CE8F-ECF5-227B22B0C048}"/>
          </ac:spMkLst>
        </pc:spChg>
      </pc:sldChg>
      <pc:sldChg chg="delSp modSp mod">
        <pc:chgData name="Hanne Skjølstrup Mikkelsen" userId="0dcdbf16-cbbb-4db0-acfa-4473a86bdcd7" providerId="ADAL" clId="{283823F8-CC7A-4DCA-8153-11EE561FF6AC}" dt="2022-11-18T10:03:10.598" v="7537" actId="478"/>
        <pc:sldMkLst>
          <pc:docMk/>
          <pc:sldMk cId="2089665078" sldId="259"/>
        </pc:sldMkLst>
        <pc:spChg chg="mod">
          <ac:chgData name="Hanne Skjølstrup Mikkelsen" userId="0dcdbf16-cbbb-4db0-acfa-4473a86bdcd7" providerId="ADAL" clId="{283823F8-CC7A-4DCA-8153-11EE561FF6AC}" dt="2022-11-18T09:48:45.986" v="5361" actId="20577"/>
          <ac:spMkLst>
            <pc:docMk/>
            <pc:sldMk cId="2089665078" sldId="259"/>
            <ac:spMk id="5" creationId="{41991F6A-4822-85CA-5747-F670A9EDA88F}"/>
          </ac:spMkLst>
        </pc:spChg>
        <pc:spChg chg="mod">
          <ac:chgData name="Hanne Skjølstrup Mikkelsen" userId="0dcdbf16-cbbb-4db0-acfa-4473a86bdcd7" providerId="ADAL" clId="{283823F8-CC7A-4DCA-8153-11EE561FF6AC}" dt="2022-11-18T09:47:09.052" v="5355" actId="6549"/>
          <ac:spMkLst>
            <pc:docMk/>
            <pc:sldMk cId="2089665078" sldId="259"/>
            <ac:spMk id="13" creationId="{07D362FC-085B-D90F-0EFD-D7602043C5E6}"/>
          </ac:spMkLst>
        </pc:spChg>
        <pc:spChg chg="del">
          <ac:chgData name="Hanne Skjølstrup Mikkelsen" userId="0dcdbf16-cbbb-4db0-acfa-4473a86bdcd7" providerId="ADAL" clId="{283823F8-CC7A-4DCA-8153-11EE561FF6AC}" dt="2022-11-18T10:03:10.598" v="7537" actId="478"/>
          <ac:spMkLst>
            <pc:docMk/>
            <pc:sldMk cId="2089665078" sldId="259"/>
            <ac:spMk id="14" creationId="{1E0D0628-5817-C484-3CE6-44CC3BB3554E}"/>
          </ac:spMkLst>
        </pc:spChg>
      </pc:sldChg>
      <pc:sldChg chg="modSp mod">
        <pc:chgData name="Hanne Skjølstrup Mikkelsen" userId="0dcdbf16-cbbb-4db0-acfa-4473a86bdcd7" providerId="ADAL" clId="{283823F8-CC7A-4DCA-8153-11EE561FF6AC}" dt="2022-11-18T13:07:47.491" v="8596" actId="1076"/>
        <pc:sldMkLst>
          <pc:docMk/>
          <pc:sldMk cId="3123545135" sldId="261"/>
        </pc:sldMkLst>
        <pc:spChg chg="mod">
          <ac:chgData name="Hanne Skjølstrup Mikkelsen" userId="0dcdbf16-cbbb-4db0-acfa-4473a86bdcd7" providerId="ADAL" clId="{283823F8-CC7A-4DCA-8153-11EE561FF6AC}" dt="2022-11-17T14:54:03.511" v="3307" actId="20577"/>
          <ac:spMkLst>
            <pc:docMk/>
            <pc:sldMk cId="3123545135" sldId="261"/>
            <ac:spMk id="5" creationId="{EAB1B03F-8974-7DD7-0449-4FC278D26EC8}"/>
          </ac:spMkLst>
        </pc:spChg>
        <pc:spChg chg="mod">
          <ac:chgData name="Hanne Skjølstrup Mikkelsen" userId="0dcdbf16-cbbb-4db0-acfa-4473a86bdcd7" providerId="ADAL" clId="{283823F8-CC7A-4DCA-8153-11EE561FF6AC}" dt="2022-11-17T11:48:46.465" v="1316" actId="20577"/>
          <ac:spMkLst>
            <pc:docMk/>
            <pc:sldMk cId="3123545135" sldId="261"/>
            <ac:spMk id="14" creationId="{B8710B07-C36D-464B-B2E0-792C00169C13}"/>
          </ac:spMkLst>
        </pc:spChg>
        <pc:picChg chg="mod">
          <ac:chgData name="Hanne Skjølstrup Mikkelsen" userId="0dcdbf16-cbbb-4db0-acfa-4473a86bdcd7" providerId="ADAL" clId="{283823F8-CC7A-4DCA-8153-11EE561FF6AC}" dt="2022-11-18T13:07:47.491" v="8596" actId="1076"/>
          <ac:picMkLst>
            <pc:docMk/>
            <pc:sldMk cId="3123545135" sldId="261"/>
            <ac:picMk id="10" creationId="{57CD5148-0CBD-C952-A13E-B7FF31BC9E07}"/>
          </ac:picMkLst>
        </pc:picChg>
      </pc:sldChg>
      <pc:sldChg chg="modSp mod">
        <pc:chgData name="Hanne Skjølstrup Mikkelsen" userId="0dcdbf16-cbbb-4db0-acfa-4473a86bdcd7" providerId="ADAL" clId="{283823F8-CC7A-4DCA-8153-11EE561FF6AC}" dt="2022-11-18T13:07:19.242" v="8591" actId="14100"/>
        <pc:sldMkLst>
          <pc:docMk/>
          <pc:sldMk cId="3999253265" sldId="262"/>
        </pc:sldMkLst>
        <pc:spChg chg="mod">
          <ac:chgData name="Hanne Skjølstrup Mikkelsen" userId="0dcdbf16-cbbb-4db0-acfa-4473a86bdcd7" providerId="ADAL" clId="{283823F8-CC7A-4DCA-8153-11EE561FF6AC}" dt="2022-11-17T14:54:52.064" v="3337" actId="20577"/>
          <ac:spMkLst>
            <pc:docMk/>
            <pc:sldMk cId="3999253265" sldId="262"/>
            <ac:spMk id="5" creationId="{EAB1B03F-8974-7DD7-0449-4FC278D26EC8}"/>
          </ac:spMkLst>
        </pc:spChg>
        <pc:spChg chg="mod">
          <ac:chgData name="Hanne Skjølstrup Mikkelsen" userId="0dcdbf16-cbbb-4db0-acfa-4473a86bdcd7" providerId="ADAL" clId="{283823F8-CC7A-4DCA-8153-11EE561FF6AC}" dt="2022-11-17T14:35:56.725" v="2371" actId="1076"/>
          <ac:spMkLst>
            <pc:docMk/>
            <pc:sldMk cId="3999253265" sldId="262"/>
            <ac:spMk id="6" creationId="{3E4FE797-3493-8290-42C7-D1DD9810EB1A}"/>
          </ac:spMkLst>
        </pc:spChg>
        <pc:spChg chg="mod">
          <ac:chgData name="Hanne Skjølstrup Mikkelsen" userId="0dcdbf16-cbbb-4db0-acfa-4473a86bdcd7" providerId="ADAL" clId="{283823F8-CC7A-4DCA-8153-11EE561FF6AC}" dt="2022-11-17T11:55:01.113" v="1541" actId="20577"/>
          <ac:spMkLst>
            <pc:docMk/>
            <pc:sldMk cId="3999253265" sldId="262"/>
            <ac:spMk id="23" creationId="{7972F247-5DA1-F456-3DBE-B3088A90290D}"/>
          </ac:spMkLst>
        </pc:spChg>
        <pc:picChg chg="mod">
          <ac:chgData name="Hanne Skjølstrup Mikkelsen" userId="0dcdbf16-cbbb-4db0-acfa-4473a86bdcd7" providerId="ADAL" clId="{283823F8-CC7A-4DCA-8153-11EE561FF6AC}" dt="2022-11-17T14:35:50.856" v="2370" actId="14100"/>
          <ac:picMkLst>
            <pc:docMk/>
            <pc:sldMk cId="3999253265" sldId="262"/>
            <ac:picMk id="9" creationId="{C1CF2EC8-00C0-A509-6F3C-22F9CC485653}"/>
          </ac:picMkLst>
        </pc:picChg>
        <pc:picChg chg="mod ord">
          <ac:chgData name="Hanne Skjølstrup Mikkelsen" userId="0dcdbf16-cbbb-4db0-acfa-4473a86bdcd7" providerId="ADAL" clId="{283823F8-CC7A-4DCA-8153-11EE561FF6AC}" dt="2022-11-18T13:07:19.242" v="8591" actId="14100"/>
          <ac:picMkLst>
            <pc:docMk/>
            <pc:sldMk cId="3999253265" sldId="262"/>
            <ac:picMk id="21" creationId="{30660E1C-3353-324E-8710-C4A082A46C6B}"/>
          </ac:picMkLst>
        </pc:picChg>
      </pc:sldChg>
      <pc:sldChg chg="modSp mod">
        <pc:chgData name="Hanne Skjølstrup Mikkelsen" userId="0dcdbf16-cbbb-4db0-acfa-4473a86bdcd7" providerId="ADAL" clId="{283823F8-CC7A-4DCA-8153-11EE561FF6AC}" dt="2022-11-17T15:02:26.012" v="3511" actId="20577"/>
        <pc:sldMkLst>
          <pc:docMk/>
          <pc:sldMk cId="2637338730" sldId="263"/>
        </pc:sldMkLst>
        <pc:spChg chg="mod">
          <ac:chgData name="Hanne Skjølstrup Mikkelsen" userId="0dcdbf16-cbbb-4db0-acfa-4473a86bdcd7" providerId="ADAL" clId="{283823F8-CC7A-4DCA-8153-11EE561FF6AC}" dt="2022-11-17T15:02:26.012" v="3511" actId="20577"/>
          <ac:spMkLst>
            <pc:docMk/>
            <pc:sldMk cId="2637338730" sldId="263"/>
            <ac:spMk id="5" creationId="{EAB1B03F-8974-7DD7-0449-4FC278D26EC8}"/>
          </ac:spMkLst>
        </pc:spChg>
        <pc:spChg chg="mod">
          <ac:chgData name="Hanne Skjølstrup Mikkelsen" userId="0dcdbf16-cbbb-4db0-acfa-4473a86bdcd7" providerId="ADAL" clId="{283823F8-CC7A-4DCA-8153-11EE561FF6AC}" dt="2022-11-17T11:57:17.281" v="1566" actId="20577"/>
          <ac:spMkLst>
            <pc:docMk/>
            <pc:sldMk cId="2637338730" sldId="263"/>
            <ac:spMk id="22" creationId="{B76F9CF6-D982-64EC-99E7-34ACE5AC5CBB}"/>
          </ac:spMkLst>
        </pc:spChg>
      </pc:sldChg>
      <pc:sldChg chg="modSp mod">
        <pc:chgData name="Hanne Skjølstrup Mikkelsen" userId="0dcdbf16-cbbb-4db0-acfa-4473a86bdcd7" providerId="ADAL" clId="{283823F8-CC7A-4DCA-8153-11EE561FF6AC}" dt="2022-11-17T15:09:26.093" v="3807" actId="20577"/>
        <pc:sldMkLst>
          <pc:docMk/>
          <pc:sldMk cId="1581234785" sldId="264"/>
        </pc:sldMkLst>
        <pc:spChg chg="mod">
          <ac:chgData name="Hanne Skjølstrup Mikkelsen" userId="0dcdbf16-cbbb-4db0-acfa-4473a86bdcd7" providerId="ADAL" clId="{283823F8-CC7A-4DCA-8153-11EE561FF6AC}" dt="2022-11-17T15:09:26.093" v="3807" actId="20577"/>
          <ac:spMkLst>
            <pc:docMk/>
            <pc:sldMk cId="1581234785" sldId="264"/>
            <ac:spMk id="5" creationId="{EAB1B03F-8974-7DD7-0449-4FC278D26EC8}"/>
          </ac:spMkLst>
        </pc:spChg>
        <pc:spChg chg="mod">
          <ac:chgData name="Hanne Skjølstrup Mikkelsen" userId="0dcdbf16-cbbb-4db0-acfa-4473a86bdcd7" providerId="ADAL" clId="{283823F8-CC7A-4DCA-8153-11EE561FF6AC}" dt="2022-11-17T14:43:06.419" v="2886" actId="20577"/>
          <ac:spMkLst>
            <pc:docMk/>
            <pc:sldMk cId="1581234785" sldId="264"/>
            <ac:spMk id="11" creationId="{F15D7729-2A35-3608-3508-18F6E6AF898D}"/>
          </ac:spMkLst>
        </pc:spChg>
      </pc:sldChg>
      <pc:sldChg chg="modSp mod">
        <pc:chgData name="Hanne Skjølstrup Mikkelsen" userId="0dcdbf16-cbbb-4db0-acfa-4473a86bdcd7" providerId="ADAL" clId="{283823F8-CC7A-4DCA-8153-11EE561FF6AC}" dt="2022-11-17T15:03:22.057" v="3523" actId="6549"/>
        <pc:sldMkLst>
          <pc:docMk/>
          <pc:sldMk cId="3426952750" sldId="265"/>
        </pc:sldMkLst>
        <pc:spChg chg="mod">
          <ac:chgData name="Hanne Skjølstrup Mikkelsen" userId="0dcdbf16-cbbb-4db0-acfa-4473a86bdcd7" providerId="ADAL" clId="{283823F8-CC7A-4DCA-8153-11EE561FF6AC}" dt="2022-11-17T15:03:22.057" v="3523" actId="6549"/>
          <ac:spMkLst>
            <pc:docMk/>
            <pc:sldMk cId="3426952750" sldId="265"/>
            <ac:spMk id="5" creationId="{EAB1B03F-8974-7DD7-0449-4FC278D26EC8}"/>
          </ac:spMkLst>
        </pc:spChg>
        <pc:spChg chg="mod">
          <ac:chgData name="Hanne Skjølstrup Mikkelsen" userId="0dcdbf16-cbbb-4db0-acfa-4473a86bdcd7" providerId="ADAL" clId="{283823F8-CC7A-4DCA-8153-11EE561FF6AC}" dt="2022-11-17T15:03:02.494" v="3517" actId="20577"/>
          <ac:spMkLst>
            <pc:docMk/>
            <pc:sldMk cId="3426952750" sldId="265"/>
            <ac:spMk id="11" creationId="{75FEECB8-7DDE-D7DF-C01C-0A1DCDA1F54A}"/>
          </ac:spMkLst>
        </pc:spChg>
      </pc:sldChg>
      <pc:sldChg chg="delSp modSp mod">
        <pc:chgData name="Hanne Skjølstrup Mikkelsen" userId="0dcdbf16-cbbb-4db0-acfa-4473a86bdcd7" providerId="ADAL" clId="{283823F8-CC7A-4DCA-8153-11EE561FF6AC}" dt="2022-11-18T10:03:20.319" v="7539" actId="478"/>
        <pc:sldMkLst>
          <pc:docMk/>
          <pc:sldMk cId="4283180424" sldId="266"/>
        </pc:sldMkLst>
        <pc:spChg chg="mod">
          <ac:chgData name="Hanne Skjølstrup Mikkelsen" userId="0dcdbf16-cbbb-4db0-acfa-4473a86bdcd7" providerId="ADAL" clId="{283823F8-CC7A-4DCA-8153-11EE561FF6AC}" dt="2022-11-18T09:48:58.562" v="5365" actId="20577"/>
          <ac:spMkLst>
            <pc:docMk/>
            <pc:sldMk cId="4283180424" sldId="266"/>
            <ac:spMk id="5" creationId="{41991F6A-4822-85CA-5747-F670A9EDA88F}"/>
          </ac:spMkLst>
        </pc:spChg>
        <pc:spChg chg="del mod">
          <ac:chgData name="Hanne Skjølstrup Mikkelsen" userId="0dcdbf16-cbbb-4db0-acfa-4473a86bdcd7" providerId="ADAL" clId="{283823F8-CC7A-4DCA-8153-11EE561FF6AC}" dt="2022-11-18T10:03:20.319" v="7539" actId="478"/>
          <ac:spMkLst>
            <pc:docMk/>
            <pc:sldMk cId="4283180424" sldId="266"/>
            <ac:spMk id="14" creationId="{1E0D0628-5817-C484-3CE6-44CC3BB3554E}"/>
          </ac:spMkLst>
        </pc:spChg>
      </pc:sldChg>
      <pc:sldChg chg="delSp modSp mod">
        <pc:chgData name="Hanne Skjølstrup Mikkelsen" userId="0dcdbf16-cbbb-4db0-acfa-4473a86bdcd7" providerId="ADAL" clId="{283823F8-CC7A-4DCA-8153-11EE561FF6AC}" dt="2022-11-18T10:02:58.574" v="7535" actId="478"/>
        <pc:sldMkLst>
          <pc:docMk/>
          <pc:sldMk cId="2597270098" sldId="267"/>
        </pc:sldMkLst>
        <pc:spChg chg="mod">
          <ac:chgData name="Hanne Skjølstrup Mikkelsen" userId="0dcdbf16-cbbb-4db0-acfa-4473a86bdcd7" providerId="ADAL" clId="{283823F8-CC7A-4DCA-8153-11EE561FF6AC}" dt="2022-11-18T09:48:52.186" v="5363" actId="20577"/>
          <ac:spMkLst>
            <pc:docMk/>
            <pc:sldMk cId="2597270098" sldId="267"/>
            <ac:spMk id="5" creationId="{41991F6A-4822-85CA-5747-F670A9EDA88F}"/>
          </ac:spMkLst>
        </pc:spChg>
        <pc:spChg chg="mod">
          <ac:chgData name="Hanne Skjølstrup Mikkelsen" userId="0dcdbf16-cbbb-4db0-acfa-4473a86bdcd7" providerId="ADAL" clId="{283823F8-CC7A-4DCA-8153-11EE561FF6AC}" dt="2022-11-18T09:59:20.379" v="6994" actId="6549"/>
          <ac:spMkLst>
            <pc:docMk/>
            <pc:sldMk cId="2597270098" sldId="267"/>
            <ac:spMk id="13" creationId="{07D362FC-085B-D90F-0EFD-D7602043C5E6}"/>
          </ac:spMkLst>
        </pc:spChg>
        <pc:spChg chg="del mod">
          <ac:chgData name="Hanne Skjølstrup Mikkelsen" userId="0dcdbf16-cbbb-4db0-acfa-4473a86bdcd7" providerId="ADAL" clId="{283823F8-CC7A-4DCA-8153-11EE561FF6AC}" dt="2022-11-18T10:02:58.574" v="7535" actId="478"/>
          <ac:spMkLst>
            <pc:docMk/>
            <pc:sldMk cId="2597270098" sldId="267"/>
            <ac:spMk id="14" creationId="{1E0D0628-5817-C484-3CE6-44CC3BB3554E}"/>
          </ac:spMkLst>
        </pc:spChg>
      </pc:sldChg>
      <pc:sldChg chg="del">
        <pc:chgData name="Hanne Skjølstrup Mikkelsen" userId="0dcdbf16-cbbb-4db0-acfa-4473a86bdcd7" providerId="ADAL" clId="{283823F8-CC7A-4DCA-8153-11EE561FF6AC}" dt="2022-11-18T10:09:16.933" v="8131" actId="47"/>
        <pc:sldMkLst>
          <pc:docMk/>
          <pc:sldMk cId="3249489110" sldId="269"/>
        </pc:sldMkLst>
      </pc:sldChg>
      <pc:sldChg chg="delSp modSp mod">
        <pc:chgData name="Hanne Skjølstrup Mikkelsen" userId="0dcdbf16-cbbb-4db0-acfa-4473a86bdcd7" providerId="ADAL" clId="{283823F8-CC7A-4DCA-8153-11EE561FF6AC}" dt="2022-11-18T10:03:03.358" v="7536" actId="478"/>
        <pc:sldMkLst>
          <pc:docMk/>
          <pc:sldMk cId="1434723427" sldId="270"/>
        </pc:sldMkLst>
        <pc:spChg chg="mod">
          <ac:chgData name="Hanne Skjølstrup Mikkelsen" userId="0dcdbf16-cbbb-4db0-acfa-4473a86bdcd7" providerId="ADAL" clId="{283823F8-CC7A-4DCA-8153-11EE561FF6AC}" dt="2022-11-18T09:48:37.098" v="5359" actId="20577"/>
          <ac:spMkLst>
            <pc:docMk/>
            <pc:sldMk cId="1434723427" sldId="270"/>
            <ac:spMk id="5" creationId="{41991F6A-4822-85CA-5747-F670A9EDA88F}"/>
          </ac:spMkLst>
        </pc:spChg>
        <pc:spChg chg="mod">
          <ac:chgData name="Hanne Skjølstrup Mikkelsen" userId="0dcdbf16-cbbb-4db0-acfa-4473a86bdcd7" providerId="ADAL" clId="{283823F8-CC7A-4DCA-8153-11EE561FF6AC}" dt="2022-11-18T09:55:53.896" v="6469" actId="313"/>
          <ac:spMkLst>
            <pc:docMk/>
            <pc:sldMk cId="1434723427" sldId="270"/>
            <ac:spMk id="13" creationId="{07D362FC-085B-D90F-0EFD-D7602043C5E6}"/>
          </ac:spMkLst>
        </pc:spChg>
        <pc:spChg chg="del">
          <ac:chgData name="Hanne Skjølstrup Mikkelsen" userId="0dcdbf16-cbbb-4db0-acfa-4473a86bdcd7" providerId="ADAL" clId="{283823F8-CC7A-4DCA-8153-11EE561FF6AC}" dt="2022-11-18T10:03:03.358" v="7536" actId="478"/>
          <ac:spMkLst>
            <pc:docMk/>
            <pc:sldMk cId="1434723427" sldId="270"/>
            <ac:spMk id="14" creationId="{1E0D0628-5817-C484-3CE6-44CC3BB3554E}"/>
          </ac:spMkLst>
        </pc:spChg>
      </pc:sldChg>
      <pc:sldChg chg="addSp delSp modSp mod">
        <pc:chgData name="Hanne Skjølstrup Mikkelsen" userId="0dcdbf16-cbbb-4db0-acfa-4473a86bdcd7" providerId="ADAL" clId="{283823F8-CC7A-4DCA-8153-11EE561FF6AC}" dt="2022-11-17T11:45:42.835" v="1212" actId="1076"/>
        <pc:sldMkLst>
          <pc:docMk/>
          <pc:sldMk cId="3589285352" sldId="273"/>
        </pc:sldMkLst>
        <pc:spChg chg="mod">
          <ac:chgData name="Hanne Skjølstrup Mikkelsen" userId="0dcdbf16-cbbb-4db0-acfa-4473a86bdcd7" providerId="ADAL" clId="{283823F8-CC7A-4DCA-8153-11EE561FF6AC}" dt="2022-11-17T09:41:42.430" v="0" actId="20577"/>
          <ac:spMkLst>
            <pc:docMk/>
            <pc:sldMk cId="3589285352" sldId="273"/>
            <ac:spMk id="4" creationId="{331CDBAD-2069-5D5F-1F06-6E114DB464EC}"/>
          </ac:spMkLst>
        </pc:spChg>
        <pc:spChg chg="mod">
          <ac:chgData name="Hanne Skjølstrup Mikkelsen" userId="0dcdbf16-cbbb-4db0-acfa-4473a86bdcd7" providerId="ADAL" clId="{283823F8-CC7A-4DCA-8153-11EE561FF6AC}" dt="2022-11-17T11:34:37.273" v="754" actId="20577"/>
          <ac:spMkLst>
            <pc:docMk/>
            <pc:sldMk cId="3589285352" sldId="273"/>
            <ac:spMk id="5" creationId="{EAB1B03F-8974-7DD7-0449-4FC278D26EC8}"/>
          </ac:spMkLst>
        </pc:spChg>
        <pc:spChg chg="mod">
          <ac:chgData name="Hanne Skjølstrup Mikkelsen" userId="0dcdbf16-cbbb-4db0-acfa-4473a86bdcd7" providerId="ADAL" clId="{283823F8-CC7A-4DCA-8153-11EE561FF6AC}" dt="2022-11-17T11:45:42.835" v="1212" actId="1076"/>
          <ac:spMkLst>
            <pc:docMk/>
            <pc:sldMk cId="3589285352" sldId="273"/>
            <ac:spMk id="16" creationId="{2BB8C5C8-160B-0754-9ED9-EA64731A8451}"/>
          </ac:spMkLst>
        </pc:spChg>
        <pc:picChg chg="mod">
          <ac:chgData name="Hanne Skjølstrup Mikkelsen" userId="0dcdbf16-cbbb-4db0-acfa-4473a86bdcd7" providerId="ADAL" clId="{283823F8-CC7A-4DCA-8153-11EE561FF6AC}" dt="2022-11-17T11:45:38.471" v="1211" actId="1076"/>
          <ac:picMkLst>
            <pc:docMk/>
            <pc:sldMk cId="3589285352" sldId="273"/>
            <ac:picMk id="17" creationId="{EF026092-5C2E-4533-FDD9-8B86EF98B6CB}"/>
          </ac:picMkLst>
        </pc:picChg>
        <pc:picChg chg="add del">
          <ac:chgData name="Hanne Skjølstrup Mikkelsen" userId="0dcdbf16-cbbb-4db0-acfa-4473a86bdcd7" providerId="ADAL" clId="{283823F8-CC7A-4DCA-8153-11EE561FF6AC}" dt="2022-11-17T09:54:26.778" v="558"/>
          <ac:picMkLst>
            <pc:docMk/>
            <pc:sldMk cId="3589285352" sldId="273"/>
            <ac:picMk id="1026" creationId="{81FD80EE-8432-9DB3-705A-F68A22EDB4E6}"/>
          </ac:picMkLst>
        </pc:picChg>
      </pc:sldChg>
      <pc:sldChg chg="addSp modSp mod">
        <pc:chgData name="Hanne Skjølstrup Mikkelsen" userId="0dcdbf16-cbbb-4db0-acfa-4473a86bdcd7" providerId="ADAL" clId="{283823F8-CC7A-4DCA-8153-11EE561FF6AC}" dt="2022-11-17T11:47:28.136" v="1267" actId="20577"/>
        <pc:sldMkLst>
          <pc:docMk/>
          <pc:sldMk cId="2659365821" sldId="274"/>
        </pc:sldMkLst>
        <pc:spChg chg="mod">
          <ac:chgData name="Hanne Skjølstrup Mikkelsen" userId="0dcdbf16-cbbb-4db0-acfa-4473a86bdcd7" providerId="ADAL" clId="{283823F8-CC7A-4DCA-8153-11EE561FF6AC}" dt="2022-11-17T11:45:26.987" v="1210" actId="6549"/>
          <ac:spMkLst>
            <pc:docMk/>
            <pc:sldMk cId="2659365821" sldId="274"/>
            <ac:spMk id="5" creationId="{EAB1B03F-8974-7DD7-0449-4FC278D26EC8}"/>
          </ac:spMkLst>
        </pc:spChg>
        <pc:spChg chg="add mod">
          <ac:chgData name="Hanne Skjølstrup Mikkelsen" userId="0dcdbf16-cbbb-4db0-acfa-4473a86bdcd7" providerId="ADAL" clId="{283823F8-CC7A-4DCA-8153-11EE561FF6AC}" dt="2022-11-17T11:47:28.136" v="1267" actId="20577"/>
          <ac:spMkLst>
            <pc:docMk/>
            <pc:sldMk cId="2659365821" sldId="274"/>
            <ac:spMk id="7" creationId="{843BDE3F-4080-420F-C2DE-962B87ECF358}"/>
          </ac:spMkLst>
        </pc:spChg>
        <pc:picChg chg="add mod">
          <ac:chgData name="Hanne Skjølstrup Mikkelsen" userId="0dcdbf16-cbbb-4db0-acfa-4473a86bdcd7" providerId="ADAL" clId="{283823F8-CC7A-4DCA-8153-11EE561FF6AC}" dt="2022-11-17T11:46:04.608" v="1214" actId="1076"/>
          <ac:picMkLst>
            <pc:docMk/>
            <pc:sldMk cId="2659365821" sldId="274"/>
            <ac:picMk id="6" creationId="{41ED1F0D-8C48-E647-2D4A-43D85F4A8958}"/>
          </ac:picMkLst>
        </pc:picChg>
        <pc:picChg chg="mod">
          <ac:chgData name="Hanne Skjølstrup Mikkelsen" userId="0dcdbf16-cbbb-4db0-acfa-4473a86bdcd7" providerId="ADAL" clId="{283823F8-CC7A-4DCA-8153-11EE561FF6AC}" dt="2022-11-17T09:43:29.997" v="3" actId="1076"/>
          <ac:picMkLst>
            <pc:docMk/>
            <pc:sldMk cId="2659365821" sldId="274"/>
            <ac:picMk id="10" creationId="{3CCE1A66-C81A-92A5-2CB0-D6C10BAB6BAA}"/>
          </ac:picMkLst>
        </pc:picChg>
      </pc:sldChg>
      <pc:sldChg chg="modSp add mod setBg">
        <pc:chgData name="Hanne Skjølstrup Mikkelsen" userId="0dcdbf16-cbbb-4db0-acfa-4473a86bdcd7" providerId="ADAL" clId="{283823F8-CC7A-4DCA-8153-11EE561FF6AC}" dt="2022-11-18T10:59:45.617" v="8583" actId="6549"/>
        <pc:sldMkLst>
          <pc:docMk/>
          <pc:sldMk cId="1406486062" sldId="275"/>
        </pc:sldMkLst>
        <pc:spChg chg="mod">
          <ac:chgData name="Hanne Skjølstrup Mikkelsen" userId="0dcdbf16-cbbb-4db0-acfa-4473a86bdcd7" providerId="ADAL" clId="{283823F8-CC7A-4DCA-8153-11EE561FF6AC}" dt="2022-11-18T09:49:31.171" v="5431" actId="20577"/>
          <ac:spMkLst>
            <pc:docMk/>
            <pc:sldMk cId="1406486062" sldId="275"/>
            <ac:spMk id="2" creationId="{4D284D79-A318-9FDD-2630-5FF46074A12F}"/>
          </ac:spMkLst>
        </pc:spChg>
        <pc:spChg chg="mod">
          <ac:chgData name="Hanne Skjølstrup Mikkelsen" userId="0dcdbf16-cbbb-4db0-acfa-4473a86bdcd7" providerId="ADAL" clId="{283823F8-CC7A-4DCA-8153-11EE561FF6AC}" dt="2022-11-18T10:59:45.617" v="8583" actId="6549"/>
          <ac:spMkLst>
            <pc:docMk/>
            <pc:sldMk cId="1406486062" sldId="275"/>
            <ac:spMk id="3" creationId="{71527C25-0EB2-CE8F-ECF5-227B22B0C048}"/>
          </ac:spMkLst>
        </pc:spChg>
      </pc:sldChg>
      <pc:sldChg chg="add del">
        <pc:chgData name="Hanne Skjølstrup Mikkelsen" userId="0dcdbf16-cbbb-4db0-acfa-4473a86bdcd7" providerId="ADAL" clId="{283823F8-CC7A-4DCA-8153-11EE561FF6AC}" dt="2022-11-18T10:56:17.124" v="8274"/>
        <pc:sldMkLst>
          <pc:docMk/>
          <pc:sldMk cId="1234179230" sldId="27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26A066-7128-CC4C-A172-07FBFAE52EE3}" type="datetimeFigureOut">
              <a:rPr lang="da-DK" smtClean="0"/>
              <a:t>27-03-2023</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833C97-7FAA-3241-94B4-8ECF767DD65C}" type="slidenum">
              <a:rPr lang="da-DK" smtClean="0"/>
              <a:t>‹nr.›</a:t>
            </a:fld>
            <a:endParaRPr lang="da-DK"/>
          </a:p>
        </p:txBody>
      </p:sp>
    </p:spTree>
    <p:extLst>
      <p:ext uri="{BB962C8B-B14F-4D97-AF65-F5344CB8AC3E}">
        <p14:creationId xmlns:p14="http://schemas.microsoft.com/office/powerpoint/2010/main" val="326771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3833C97-7FAA-3241-94B4-8ECF767DD65C}" type="slidenum">
              <a:rPr lang="da-DK" smtClean="0"/>
              <a:t>3</a:t>
            </a:fld>
            <a:endParaRPr lang="da-DK"/>
          </a:p>
        </p:txBody>
      </p:sp>
    </p:spTree>
    <p:extLst>
      <p:ext uri="{BB962C8B-B14F-4D97-AF65-F5344CB8AC3E}">
        <p14:creationId xmlns:p14="http://schemas.microsoft.com/office/powerpoint/2010/main" val="2510473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3833C97-7FAA-3241-94B4-8ECF767DD65C}" type="slidenum">
              <a:rPr lang="da-DK" smtClean="0"/>
              <a:t>4</a:t>
            </a:fld>
            <a:endParaRPr lang="da-DK"/>
          </a:p>
        </p:txBody>
      </p:sp>
    </p:spTree>
    <p:extLst>
      <p:ext uri="{BB962C8B-B14F-4D97-AF65-F5344CB8AC3E}">
        <p14:creationId xmlns:p14="http://schemas.microsoft.com/office/powerpoint/2010/main" val="2488627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3833C97-7FAA-3241-94B4-8ECF767DD65C}" type="slidenum">
              <a:rPr lang="da-DK" smtClean="0"/>
              <a:t>16</a:t>
            </a:fld>
            <a:endParaRPr lang="da-DK"/>
          </a:p>
        </p:txBody>
      </p:sp>
    </p:spTree>
    <p:extLst>
      <p:ext uri="{BB962C8B-B14F-4D97-AF65-F5344CB8AC3E}">
        <p14:creationId xmlns:p14="http://schemas.microsoft.com/office/powerpoint/2010/main" val="3263746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EC595D-40E1-E17F-B092-A6124A1E5FB3}"/>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EFF7CBC4-E365-9327-3C9D-E4817C439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ADECC88C-5C97-9AFF-F20C-80E79641FFA2}"/>
              </a:ext>
            </a:extLst>
          </p:cNvPr>
          <p:cNvSpPr>
            <a:spLocks noGrp="1"/>
          </p:cNvSpPr>
          <p:nvPr>
            <p:ph type="dt" sz="half" idx="10"/>
          </p:nvPr>
        </p:nvSpPr>
        <p:spPr/>
        <p:txBody>
          <a:bodyPr/>
          <a:lstStyle/>
          <a:p>
            <a:fld id="{18C2A3E4-ED28-364E-B3AA-ADEF41F195CB}" type="datetimeFigureOut">
              <a:rPr lang="da-DK" smtClean="0"/>
              <a:t>27-03-2023</a:t>
            </a:fld>
            <a:endParaRPr lang="da-DK"/>
          </a:p>
        </p:txBody>
      </p:sp>
      <p:sp>
        <p:nvSpPr>
          <p:cNvPr id="5" name="Pladsholder til sidefod 4">
            <a:extLst>
              <a:ext uri="{FF2B5EF4-FFF2-40B4-BE49-F238E27FC236}">
                <a16:creationId xmlns:a16="http://schemas.microsoft.com/office/drawing/2014/main" id="{59CBAD01-6182-29F4-1406-ED46098911A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C4A2443-1536-7E50-FF68-5AC2AAD9E18E}"/>
              </a:ext>
            </a:extLst>
          </p:cNvPr>
          <p:cNvSpPr>
            <a:spLocks noGrp="1"/>
          </p:cNvSpPr>
          <p:nvPr>
            <p:ph type="sldNum" sz="quarter" idx="12"/>
          </p:nvPr>
        </p:nvSpPr>
        <p:spPr/>
        <p:txBody>
          <a:bodyPr/>
          <a:lstStyle/>
          <a:p>
            <a:fld id="{A57336AA-8995-0E46-89D6-7B4523CC6DB2}" type="slidenum">
              <a:rPr lang="da-DK" smtClean="0"/>
              <a:t>‹nr.›</a:t>
            </a:fld>
            <a:endParaRPr lang="da-DK"/>
          </a:p>
        </p:txBody>
      </p:sp>
    </p:spTree>
    <p:extLst>
      <p:ext uri="{BB962C8B-B14F-4D97-AF65-F5344CB8AC3E}">
        <p14:creationId xmlns:p14="http://schemas.microsoft.com/office/powerpoint/2010/main" val="1673770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448366-1C85-B098-729B-A61CC030DC36}"/>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E11D5086-6CEF-2196-ED65-223E7E9B87BF}"/>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FD3EB08-5236-0E4F-4F1B-8E4C0BF18CB7}"/>
              </a:ext>
            </a:extLst>
          </p:cNvPr>
          <p:cNvSpPr>
            <a:spLocks noGrp="1"/>
          </p:cNvSpPr>
          <p:nvPr>
            <p:ph type="dt" sz="half" idx="10"/>
          </p:nvPr>
        </p:nvSpPr>
        <p:spPr/>
        <p:txBody>
          <a:bodyPr/>
          <a:lstStyle/>
          <a:p>
            <a:fld id="{18C2A3E4-ED28-364E-B3AA-ADEF41F195CB}" type="datetimeFigureOut">
              <a:rPr lang="da-DK" smtClean="0"/>
              <a:t>27-03-2023</a:t>
            </a:fld>
            <a:endParaRPr lang="da-DK"/>
          </a:p>
        </p:txBody>
      </p:sp>
      <p:sp>
        <p:nvSpPr>
          <p:cNvPr id="5" name="Pladsholder til sidefod 4">
            <a:extLst>
              <a:ext uri="{FF2B5EF4-FFF2-40B4-BE49-F238E27FC236}">
                <a16:creationId xmlns:a16="http://schemas.microsoft.com/office/drawing/2014/main" id="{68A63CB6-D750-A8D1-7E35-56DD59C99F8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F663F6D-3ADA-44A4-22D5-4E91BB7B74AB}"/>
              </a:ext>
            </a:extLst>
          </p:cNvPr>
          <p:cNvSpPr>
            <a:spLocks noGrp="1"/>
          </p:cNvSpPr>
          <p:nvPr>
            <p:ph type="sldNum" sz="quarter" idx="12"/>
          </p:nvPr>
        </p:nvSpPr>
        <p:spPr/>
        <p:txBody>
          <a:bodyPr/>
          <a:lstStyle/>
          <a:p>
            <a:fld id="{A57336AA-8995-0E46-89D6-7B4523CC6DB2}" type="slidenum">
              <a:rPr lang="da-DK" smtClean="0"/>
              <a:t>‹nr.›</a:t>
            </a:fld>
            <a:endParaRPr lang="da-DK"/>
          </a:p>
        </p:txBody>
      </p:sp>
    </p:spTree>
    <p:extLst>
      <p:ext uri="{BB962C8B-B14F-4D97-AF65-F5344CB8AC3E}">
        <p14:creationId xmlns:p14="http://schemas.microsoft.com/office/powerpoint/2010/main" val="365314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CBE8A980-1266-82BE-3E51-F1C61CFAE931}"/>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FE89D5D7-25FB-FB67-C5E4-88CED6DD341D}"/>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8EC6C08A-AD95-4972-79B6-3FCD63EE414E}"/>
              </a:ext>
            </a:extLst>
          </p:cNvPr>
          <p:cNvSpPr>
            <a:spLocks noGrp="1"/>
          </p:cNvSpPr>
          <p:nvPr>
            <p:ph type="dt" sz="half" idx="10"/>
          </p:nvPr>
        </p:nvSpPr>
        <p:spPr/>
        <p:txBody>
          <a:bodyPr/>
          <a:lstStyle/>
          <a:p>
            <a:fld id="{18C2A3E4-ED28-364E-B3AA-ADEF41F195CB}" type="datetimeFigureOut">
              <a:rPr lang="da-DK" smtClean="0"/>
              <a:t>27-03-2023</a:t>
            </a:fld>
            <a:endParaRPr lang="da-DK"/>
          </a:p>
        </p:txBody>
      </p:sp>
      <p:sp>
        <p:nvSpPr>
          <p:cNvPr id="5" name="Pladsholder til sidefod 4">
            <a:extLst>
              <a:ext uri="{FF2B5EF4-FFF2-40B4-BE49-F238E27FC236}">
                <a16:creationId xmlns:a16="http://schemas.microsoft.com/office/drawing/2014/main" id="{394E2501-D97C-8179-E54A-A8C42DB2094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6A7F757-3275-AB3A-2AC3-0BB594790999}"/>
              </a:ext>
            </a:extLst>
          </p:cNvPr>
          <p:cNvSpPr>
            <a:spLocks noGrp="1"/>
          </p:cNvSpPr>
          <p:nvPr>
            <p:ph type="sldNum" sz="quarter" idx="12"/>
          </p:nvPr>
        </p:nvSpPr>
        <p:spPr/>
        <p:txBody>
          <a:bodyPr/>
          <a:lstStyle/>
          <a:p>
            <a:fld id="{A57336AA-8995-0E46-89D6-7B4523CC6DB2}" type="slidenum">
              <a:rPr lang="da-DK" smtClean="0"/>
              <a:t>‹nr.›</a:t>
            </a:fld>
            <a:endParaRPr lang="da-DK"/>
          </a:p>
        </p:txBody>
      </p:sp>
    </p:spTree>
    <p:extLst>
      <p:ext uri="{BB962C8B-B14F-4D97-AF65-F5344CB8AC3E}">
        <p14:creationId xmlns:p14="http://schemas.microsoft.com/office/powerpoint/2010/main" val="966491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892306-D030-AE14-6440-42C8D704810A}"/>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B7543991-B165-63D2-9CFF-94A0453D154A}"/>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53335C2-1C9E-DC20-D5C8-341F5CA3D150}"/>
              </a:ext>
            </a:extLst>
          </p:cNvPr>
          <p:cNvSpPr>
            <a:spLocks noGrp="1"/>
          </p:cNvSpPr>
          <p:nvPr>
            <p:ph type="dt" sz="half" idx="10"/>
          </p:nvPr>
        </p:nvSpPr>
        <p:spPr/>
        <p:txBody>
          <a:bodyPr/>
          <a:lstStyle/>
          <a:p>
            <a:fld id="{18C2A3E4-ED28-364E-B3AA-ADEF41F195CB}" type="datetimeFigureOut">
              <a:rPr lang="da-DK" smtClean="0"/>
              <a:t>27-03-2023</a:t>
            </a:fld>
            <a:endParaRPr lang="da-DK"/>
          </a:p>
        </p:txBody>
      </p:sp>
      <p:sp>
        <p:nvSpPr>
          <p:cNvPr id="5" name="Pladsholder til sidefod 4">
            <a:extLst>
              <a:ext uri="{FF2B5EF4-FFF2-40B4-BE49-F238E27FC236}">
                <a16:creationId xmlns:a16="http://schemas.microsoft.com/office/drawing/2014/main" id="{3924E940-5129-354B-BB4A-D80B9D90CC4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9D45844-B620-ED0D-9998-626A73F7E25D}"/>
              </a:ext>
            </a:extLst>
          </p:cNvPr>
          <p:cNvSpPr>
            <a:spLocks noGrp="1"/>
          </p:cNvSpPr>
          <p:nvPr>
            <p:ph type="sldNum" sz="quarter" idx="12"/>
          </p:nvPr>
        </p:nvSpPr>
        <p:spPr/>
        <p:txBody>
          <a:bodyPr/>
          <a:lstStyle/>
          <a:p>
            <a:fld id="{A57336AA-8995-0E46-89D6-7B4523CC6DB2}" type="slidenum">
              <a:rPr lang="da-DK" smtClean="0"/>
              <a:t>‹nr.›</a:t>
            </a:fld>
            <a:endParaRPr lang="da-DK"/>
          </a:p>
        </p:txBody>
      </p:sp>
    </p:spTree>
    <p:extLst>
      <p:ext uri="{BB962C8B-B14F-4D97-AF65-F5344CB8AC3E}">
        <p14:creationId xmlns:p14="http://schemas.microsoft.com/office/powerpoint/2010/main" val="459322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952B5-0A40-0ED1-7ECA-F6A60E3824AF}"/>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249CD41-CEFE-8B2D-D038-096B30A4CC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3BA0586D-D0AC-4D22-3C88-408BC24BFEBA}"/>
              </a:ext>
            </a:extLst>
          </p:cNvPr>
          <p:cNvSpPr>
            <a:spLocks noGrp="1"/>
          </p:cNvSpPr>
          <p:nvPr>
            <p:ph type="dt" sz="half" idx="10"/>
          </p:nvPr>
        </p:nvSpPr>
        <p:spPr/>
        <p:txBody>
          <a:bodyPr/>
          <a:lstStyle/>
          <a:p>
            <a:fld id="{18C2A3E4-ED28-364E-B3AA-ADEF41F195CB}" type="datetimeFigureOut">
              <a:rPr lang="da-DK" smtClean="0"/>
              <a:t>27-03-2023</a:t>
            </a:fld>
            <a:endParaRPr lang="da-DK"/>
          </a:p>
        </p:txBody>
      </p:sp>
      <p:sp>
        <p:nvSpPr>
          <p:cNvPr id="5" name="Pladsholder til sidefod 4">
            <a:extLst>
              <a:ext uri="{FF2B5EF4-FFF2-40B4-BE49-F238E27FC236}">
                <a16:creationId xmlns:a16="http://schemas.microsoft.com/office/drawing/2014/main" id="{CD6BF5D6-3D69-015F-D5A2-C17EEC07E0A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CBE94B6-9D19-FEE3-F854-5A540682F0B2}"/>
              </a:ext>
            </a:extLst>
          </p:cNvPr>
          <p:cNvSpPr>
            <a:spLocks noGrp="1"/>
          </p:cNvSpPr>
          <p:nvPr>
            <p:ph type="sldNum" sz="quarter" idx="12"/>
          </p:nvPr>
        </p:nvSpPr>
        <p:spPr/>
        <p:txBody>
          <a:bodyPr/>
          <a:lstStyle/>
          <a:p>
            <a:fld id="{A57336AA-8995-0E46-89D6-7B4523CC6DB2}" type="slidenum">
              <a:rPr lang="da-DK" smtClean="0"/>
              <a:t>‹nr.›</a:t>
            </a:fld>
            <a:endParaRPr lang="da-DK"/>
          </a:p>
        </p:txBody>
      </p:sp>
    </p:spTree>
    <p:extLst>
      <p:ext uri="{BB962C8B-B14F-4D97-AF65-F5344CB8AC3E}">
        <p14:creationId xmlns:p14="http://schemas.microsoft.com/office/powerpoint/2010/main" val="130682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D19DEF-3C23-3FAD-0D3D-05A923A0F58C}"/>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6D492423-1FA3-A13D-BCCD-4E74379D1FC3}"/>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E005E57D-FA07-3CF2-2345-077D19EFF4F0}"/>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439B4210-A1FD-F1A3-1B55-42BFA287D17C}"/>
              </a:ext>
            </a:extLst>
          </p:cNvPr>
          <p:cNvSpPr>
            <a:spLocks noGrp="1"/>
          </p:cNvSpPr>
          <p:nvPr>
            <p:ph type="dt" sz="half" idx="10"/>
          </p:nvPr>
        </p:nvSpPr>
        <p:spPr/>
        <p:txBody>
          <a:bodyPr/>
          <a:lstStyle/>
          <a:p>
            <a:fld id="{18C2A3E4-ED28-364E-B3AA-ADEF41F195CB}" type="datetimeFigureOut">
              <a:rPr lang="da-DK" smtClean="0"/>
              <a:t>27-03-2023</a:t>
            </a:fld>
            <a:endParaRPr lang="da-DK"/>
          </a:p>
        </p:txBody>
      </p:sp>
      <p:sp>
        <p:nvSpPr>
          <p:cNvPr id="6" name="Pladsholder til sidefod 5">
            <a:extLst>
              <a:ext uri="{FF2B5EF4-FFF2-40B4-BE49-F238E27FC236}">
                <a16:creationId xmlns:a16="http://schemas.microsoft.com/office/drawing/2014/main" id="{DC76C06D-4AC6-9D9B-ACE7-1199CC6210D4}"/>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CBEB7D31-DFAE-6D94-607A-9578C6377750}"/>
              </a:ext>
            </a:extLst>
          </p:cNvPr>
          <p:cNvSpPr>
            <a:spLocks noGrp="1"/>
          </p:cNvSpPr>
          <p:nvPr>
            <p:ph type="sldNum" sz="quarter" idx="12"/>
          </p:nvPr>
        </p:nvSpPr>
        <p:spPr/>
        <p:txBody>
          <a:bodyPr/>
          <a:lstStyle/>
          <a:p>
            <a:fld id="{A57336AA-8995-0E46-89D6-7B4523CC6DB2}" type="slidenum">
              <a:rPr lang="da-DK" smtClean="0"/>
              <a:t>‹nr.›</a:t>
            </a:fld>
            <a:endParaRPr lang="da-DK"/>
          </a:p>
        </p:txBody>
      </p:sp>
    </p:spTree>
    <p:extLst>
      <p:ext uri="{BB962C8B-B14F-4D97-AF65-F5344CB8AC3E}">
        <p14:creationId xmlns:p14="http://schemas.microsoft.com/office/powerpoint/2010/main" val="3395326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F4EED2-E352-7680-88A4-41B9E60A5328}"/>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C11CBDE-D2D9-6F3F-F054-EB8D083C4F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9E0401C3-C977-CA28-6BA2-A88F4B4B526A}"/>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387B65DF-9A29-AA85-CB0D-E6F6F50BAC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C599704B-996C-C2F0-A812-6B655B79501A}"/>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05A88AD0-5EF0-DC45-A6B4-35F044CAA6DC}"/>
              </a:ext>
            </a:extLst>
          </p:cNvPr>
          <p:cNvSpPr>
            <a:spLocks noGrp="1"/>
          </p:cNvSpPr>
          <p:nvPr>
            <p:ph type="dt" sz="half" idx="10"/>
          </p:nvPr>
        </p:nvSpPr>
        <p:spPr/>
        <p:txBody>
          <a:bodyPr/>
          <a:lstStyle/>
          <a:p>
            <a:fld id="{18C2A3E4-ED28-364E-B3AA-ADEF41F195CB}" type="datetimeFigureOut">
              <a:rPr lang="da-DK" smtClean="0"/>
              <a:t>27-03-2023</a:t>
            </a:fld>
            <a:endParaRPr lang="da-DK"/>
          </a:p>
        </p:txBody>
      </p:sp>
      <p:sp>
        <p:nvSpPr>
          <p:cNvPr id="8" name="Pladsholder til sidefod 7">
            <a:extLst>
              <a:ext uri="{FF2B5EF4-FFF2-40B4-BE49-F238E27FC236}">
                <a16:creationId xmlns:a16="http://schemas.microsoft.com/office/drawing/2014/main" id="{3C0AEC99-1D7F-9925-C51A-9C9FB1308805}"/>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11CE538A-34B5-E938-FC6D-F886674FEF3B}"/>
              </a:ext>
            </a:extLst>
          </p:cNvPr>
          <p:cNvSpPr>
            <a:spLocks noGrp="1"/>
          </p:cNvSpPr>
          <p:nvPr>
            <p:ph type="sldNum" sz="quarter" idx="12"/>
          </p:nvPr>
        </p:nvSpPr>
        <p:spPr/>
        <p:txBody>
          <a:bodyPr/>
          <a:lstStyle/>
          <a:p>
            <a:fld id="{A57336AA-8995-0E46-89D6-7B4523CC6DB2}" type="slidenum">
              <a:rPr lang="da-DK" smtClean="0"/>
              <a:t>‹nr.›</a:t>
            </a:fld>
            <a:endParaRPr lang="da-DK"/>
          </a:p>
        </p:txBody>
      </p:sp>
    </p:spTree>
    <p:extLst>
      <p:ext uri="{BB962C8B-B14F-4D97-AF65-F5344CB8AC3E}">
        <p14:creationId xmlns:p14="http://schemas.microsoft.com/office/powerpoint/2010/main" val="3649430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74D335-F66D-48A5-D790-39D46336CDF6}"/>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6C878829-8BC3-DF20-35B8-2030EF93C827}"/>
              </a:ext>
            </a:extLst>
          </p:cNvPr>
          <p:cNvSpPr>
            <a:spLocks noGrp="1"/>
          </p:cNvSpPr>
          <p:nvPr>
            <p:ph type="dt" sz="half" idx="10"/>
          </p:nvPr>
        </p:nvSpPr>
        <p:spPr/>
        <p:txBody>
          <a:bodyPr/>
          <a:lstStyle/>
          <a:p>
            <a:fld id="{18C2A3E4-ED28-364E-B3AA-ADEF41F195CB}" type="datetimeFigureOut">
              <a:rPr lang="da-DK" smtClean="0"/>
              <a:t>27-03-2023</a:t>
            </a:fld>
            <a:endParaRPr lang="da-DK"/>
          </a:p>
        </p:txBody>
      </p:sp>
      <p:sp>
        <p:nvSpPr>
          <p:cNvPr id="4" name="Pladsholder til sidefod 3">
            <a:extLst>
              <a:ext uri="{FF2B5EF4-FFF2-40B4-BE49-F238E27FC236}">
                <a16:creationId xmlns:a16="http://schemas.microsoft.com/office/drawing/2014/main" id="{69E17FDC-CDAD-F885-0349-4FB8E2B0062F}"/>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66B2C000-9F53-9948-46E7-C38EC6D43A12}"/>
              </a:ext>
            </a:extLst>
          </p:cNvPr>
          <p:cNvSpPr>
            <a:spLocks noGrp="1"/>
          </p:cNvSpPr>
          <p:nvPr>
            <p:ph type="sldNum" sz="quarter" idx="12"/>
          </p:nvPr>
        </p:nvSpPr>
        <p:spPr/>
        <p:txBody>
          <a:bodyPr/>
          <a:lstStyle/>
          <a:p>
            <a:fld id="{A57336AA-8995-0E46-89D6-7B4523CC6DB2}" type="slidenum">
              <a:rPr lang="da-DK" smtClean="0"/>
              <a:t>‹nr.›</a:t>
            </a:fld>
            <a:endParaRPr lang="da-DK"/>
          </a:p>
        </p:txBody>
      </p:sp>
    </p:spTree>
    <p:extLst>
      <p:ext uri="{BB962C8B-B14F-4D97-AF65-F5344CB8AC3E}">
        <p14:creationId xmlns:p14="http://schemas.microsoft.com/office/powerpoint/2010/main" val="4179657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D5895487-687C-A78A-7D1E-FBEC7986A929}"/>
              </a:ext>
            </a:extLst>
          </p:cNvPr>
          <p:cNvSpPr>
            <a:spLocks noGrp="1"/>
          </p:cNvSpPr>
          <p:nvPr>
            <p:ph type="dt" sz="half" idx="10"/>
          </p:nvPr>
        </p:nvSpPr>
        <p:spPr/>
        <p:txBody>
          <a:bodyPr/>
          <a:lstStyle/>
          <a:p>
            <a:fld id="{18C2A3E4-ED28-364E-B3AA-ADEF41F195CB}" type="datetimeFigureOut">
              <a:rPr lang="da-DK" smtClean="0"/>
              <a:t>27-03-2023</a:t>
            </a:fld>
            <a:endParaRPr lang="da-DK"/>
          </a:p>
        </p:txBody>
      </p:sp>
      <p:sp>
        <p:nvSpPr>
          <p:cNvPr id="3" name="Pladsholder til sidefod 2">
            <a:extLst>
              <a:ext uri="{FF2B5EF4-FFF2-40B4-BE49-F238E27FC236}">
                <a16:creationId xmlns:a16="http://schemas.microsoft.com/office/drawing/2014/main" id="{1E272EDB-E2BE-4181-F6D4-A15BED522BAF}"/>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0F454D61-3609-654E-0910-B581E96F1919}"/>
              </a:ext>
            </a:extLst>
          </p:cNvPr>
          <p:cNvSpPr>
            <a:spLocks noGrp="1"/>
          </p:cNvSpPr>
          <p:nvPr>
            <p:ph type="sldNum" sz="quarter" idx="12"/>
          </p:nvPr>
        </p:nvSpPr>
        <p:spPr/>
        <p:txBody>
          <a:bodyPr/>
          <a:lstStyle/>
          <a:p>
            <a:fld id="{A57336AA-8995-0E46-89D6-7B4523CC6DB2}" type="slidenum">
              <a:rPr lang="da-DK" smtClean="0"/>
              <a:t>‹nr.›</a:t>
            </a:fld>
            <a:endParaRPr lang="da-DK"/>
          </a:p>
        </p:txBody>
      </p:sp>
    </p:spTree>
    <p:extLst>
      <p:ext uri="{BB962C8B-B14F-4D97-AF65-F5344CB8AC3E}">
        <p14:creationId xmlns:p14="http://schemas.microsoft.com/office/powerpoint/2010/main" val="3435177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E844F-DCD4-9AE8-7F9D-5FA0E53DE194}"/>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51C9CC6-E5D3-CD43-CFDC-DCC6120026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B9C6B73E-0DC2-7D8F-2C14-D2C16EE240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89FF4070-865E-C8BD-D590-51145B2ED62E}"/>
              </a:ext>
            </a:extLst>
          </p:cNvPr>
          <p:cNvSpPr>
            <a:spLocks noGrp="1"/>
          </p:cNvSpPr>
          <p:nvPr>
            <p:ph type="dt" sz="half" idx="10"/>
          </p:nvPr>
        </p:nvSpPr>
        <p:spPr/>
        <p:txBody>
          <a:bodyPr/>
          <a:lstStyle/>
          <a:p>
            <a:fld id="{18C2A3E4-ED28-364E-B3AA-ADEF41F195CB}" type="datetimeFigureOut">
              <a:rPr lang="da-DK" smtClean="0"/>
              <a:t>27-03-2023</a:t>
            </a:fld>
            <a:endParaRPr lang="da-DK"/>
          </a:p>
        </p:txBody>
      </p:sp>
      <p:sp>
        <p:nvSpPr>
          <p:cNvPr id="6" name="Pladsholder til sidefod 5">
            <a:extLst>
              <a:ext uri="{FF2B5EF4-FFF2-40B4-BE49-F238E27FC236}">
                <a16:creationId xmlns:a16="http://schemas.microsoft.com/office/drawing/2014/main" id="{F7FB0AB0-BDE6-471B-5CE8-530830E46DA2}"/>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0E24C77-E94F-0F2C-7803-C43C4B086F8C}"/>
              </a:ext>
            </a:extLst>
          </p:cNvPr>
          <p:cNvSpPr>
            <a:spLocks noGrp="1"/>
          </p:cNvSpPr>
          <p:nvPr>
            <p:ph type="sldNum" sz="quarter" idx="12"/>
          </p:nvPr>
        </p:nvSpPr>
        <p:spPr/>
        <p:txBody>
          <a:bodyPr/>
          <a:lstStyle/>
          <a:p>
            <a:fld id="{A57336AA-8995-0E46-89D6-7B4523CC6DB2}" type="slidenum">
              <a:rPr lang="da-DK" smtClean="0"/>
              <a:t>‹nr.›</a:t>
            </a:fld>
            <a:endParaRPr lang="da-DK"/>
          </a:p>
        </p:txBody>
      </p:sp>
    </p:spTree>
    <p:extLst>
      <p:ext uri="{BB962C8B-B14F-4D97-AF65-F5344CB8AC3E}">
        <p14:creationId xmlns:p14="http://schemas.microsoft.com/office/powerpoint/2010/main" val="2774483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C10616-7C80-4D16-7AC1-0DE8DE453E52}"/>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9BDBC44C-DCB6-5B5A-0C7E-96B29D06B2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81405FF3-F608-3559-93A6-17EEA5D051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B7CE98F8-D582-29E6-C9C1-378604C7A1A2}"/>
              </a:ext>
            </a:extLst>
          </p:cNvPr>
          <p:cNvSpPr>
            <a:spLocks noGrp="1"/>
          </p:cNvSpPr>
          <p:nvPr>
            <p:ph type="dt" sz="half" idx="10"/>
          </p:nvPr>
        </p:nvSpPr>
        <p:spPr/>
        <p:txBody>
          <a:bodyPr/>
          <a:lstStyle/>
          <a:p>
            <a:fld id="{18C2A3E4-ED28-364E-B3AA-ADEF41F195CB}" type="datetimeFigureOut">
              <a:rPr lang="da-DK" smtClean="0"/>
              <a:t>27-03-2023</a:t>
            </a:fld>
            <a:endParaRPr lang="da-DK"/>
          </a:p>
        </p:txBody>
      </p:sp>
      <p:sp>
        <p:nvSpPr>
          <p:cNvPr id="6" name="Pladsholder til sidefod 5">
            <a:extLst>
              <a:ext uri="{FF2B5EF4-FFF2-40B4-BE49-F238E27FC236}">
                <a16:creationId xmlns:a16="http://schemas.microsoft.com/office/drawing/2014/main" id="{45895174-3AAF-B467-4DF6-8ED69642751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A296054-0196-5028-6112-838F42687495}"/>
              </a:ext>
            </a:extLst>
          </p:cNvPr>
          <p:cNvSpPr>
            <a:spLocks noGrp="1"/>
          </p:cNvSpPr>
          <p:nvPr>
            <p:ph type="sldNum" sz="quarter" idx="12"/>
          </p:nvPr>
        </p:nvSpPr>
        <p:spPr/>
        <p:txBody>
          <a:bodyPr/>
          <a:lstStyle/>
          <a:p>
            <a:fld id="{A57336AA-8995-0E46-89D6-7B4523CC6DB2}" type="slidenum">
              <a:rPr lang="da-DK" smtClean="0"/>
              <a:t>‹nr.›</a:t>
            </a:fld>
            <a:endParaRPr lang="da-DK"/>
          </a:p>
        </p:txBody>
      </p:sp>
    </p:spTree>
    <p:extLst>
      <p:ext uri="{BB962C8B-B14F-4D97-AF65-F5344CB8AC3E}">
        <p14:creationId xmlns:p14="http://schemas.microsoft.com/office/powerpoint/2010/main" val="105133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24B54153-1FE6-B203-23AD-48F60D0074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16F594AC-CE81-B560-7AB7-5DCEB62254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AD8A0BD-C3BB-FB30-C769-5FF62F4ECB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C2A3E4-ED28-364E-B3AA-ADEF41F195CB}" type="datetimeFigureOut">
              <a:rPr lang="da-DK" smtClean="0"/>
              <a:t>27-03-2023</a:t>
            </a:fld>
            <a:endParaRPr lang="da-DK"/>
          </a:p>
        </p:txBody>
      </p:sp>
      <p:sp>
        <p:nvSpPr>
          <p:cNvPr id="5" name="Pladsholder til sidefod 4">
            <a:extLst>
              <a:ext uri="{FF2B5EF4-FFF2-40B4-BE49-F238E27FC236}">
                <a16:creationId xmlns:a16="http://schemas.microsoft.com/office/drawing/2014/main" id="{79E00011-2A6D-B33A-9897-AE98A01E08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80FAF28D-890F-ECAA-8C0E-3C26DD9790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7336AA-8995-0E46-89D6-7B4523CC6DB2}" type="slidenum">
              <a:rPr lang="da-DK" smtClean="0"/>
              <a:t>‹nr.›</a:t>
            </a:fld>
            <a:endParaRPr lang="da-DK"/>
          </a:p>
        </p:txBody>
      </p:sp>
    </p:spTree>
    <p:extLst>
      <p:ext uri="{BB962C8B-B14F-4D97-AF65-F5344CB8AC3E}">
        <p14:creationId xmlns:p14="http://schemas.microsoft.com/office/powerpoint/2010/main" val="10982434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Layout" Target="../slideLayouts/slideLayout6.xml"/><Relationship Id="rId1" Type="http://schemas.openxmlformats.org/officeDocument/2006/relationships/themeOverride" Target="../theme/themeOverride1.xml"/><Relationship Id="rId5" Type="http://schemas.openxmlformats.org/officeDocument/2006/relationships/image" Target="../media/image2.emf"/><Relationship Id="rId4" Type="http://schemas.openxmlformats.org/officeDocument/2006/relationships/hyperlink" Target="https://www.affald.dk/affaldshierarki"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image" Target="../media/image33.pn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35.emf"/><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35.emf"/><Relationship Id="rId4" Type="http://schemas.openxmlformats.org/officeDocument/2006/relationships/image" Target="../media/image7.emf"/></Relationships>
</file>

<file path=ppt/slides/_rels/slide1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35.emf"/><Relationship Id="rId4" Type="http://schemas.openxmlformats.org/officeDocument/2006/relationships/image" Target="../media/image7.emf"/></Relationships>
</file>

<file path=ppt/slides/_rels/slide1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35.emf"/><Relationship Id="rId4" Type="http://schemas.openxmlformats.org/officeDocument/2006/relationships/image" Target="../media/image7.emf"/></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0.png"/><Relationship Id="rId7" Type="http://schemas.openxmlformats.org/officeDocument/2006/relationships/image" Target="../media/image25.png"/><Relationship Id="rId2"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29.png"/><Relationship Id="rId4" Type="http://schemas.openxmlformats.org/officeDocument/2006/relationships/image" Target="../media/image20.pn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eg"/><Relationship Id="rId7" Type="http://schemas.openxmlformats.org/officeDocument/2006/relationships/hyperlink" Target="https://www.affald.dk/"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emf"/><Relationship Id="rId5" Type="http://schemas.openxmlformats.org/officeDocument/2006/relationships/image" Target="../media/image11.jpg"/><Relationship Id="rId4" Type="http://schemas.openxmlformats.org/officeDocument/2006/relationships/image" Target="../media/image10.emf"/></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2.emf"/><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0.emf"/><Relationship Id="rId7"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10.emf"/><Relationship Id="rId7" Type="http://schemas.openxmlformats.org/officeDocument/2006/relationships/image" Target="../media/image20.pn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0.emf"/><Relationship Id="rId7" Type="http://schemas.openxmlformats.org/officeDocument/2006/relationships/image" Target="../media/image24.pn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emf"/></Relationships>
</file>

<file path=ppt/slides/_rels/slide9.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10.emf"/><Relationship Id="rId7" Type="http://schemas.openxmlformats.org/officeDocument/2006/relationships/image" Target="../media/image29.pn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show="0">
  <p:cSld>
    <p:bg>
      <p:bgRef idx="1001">
        <a:schemeClr val="bg1"/>
      </p:bgRef>
    </p:bg>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EA9BFC0A-7EBA-F380-AFF5-606008997FF3}"/>
              </a:ext>
            </a:extLst>
          </p:cNvPr>
          <p:cNvPicPr>
            <a:picLocks noChangeAspect="1"/>
          </p:cNvPicPr>
          <p:nvPr/>
        </p:nvPicPr>
        <p:blipFill>
          <a:blip r:embed="rId3"/>
          <a:stretch>
            <a:fillRect/>
          </a:stretch>
        </p:blipFill>
        <p:spPr>
          <a:xfrm>
            <a:off x="384600" y="365125"/>
            <a:ext cx="11437286" cy="1325562"/>
          </a:xfrm>
          <a:prstGeom prst="rect">
            <a:avLst/>
          </a:prstGeom>
        </p:spPr>
      </p:pic>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lstStyle/>
          <a:p>
            <a:r>
              <a:rPr lang="da-DK" sz="4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Affaldshierarkiet</a:t>
            </a:r>
            <a:endParaRPr lang="da-DK" dirty="0">
              <a:solidFill>
                <a:schemeClr val="bg1"/>
              </a:solidFill>
            </a:endParaRPr>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1999609"/>
            <a:ext cx="8822724" cy="3323987"/>
          </a:xfrm>
          <a:prstGeom prst="rect">
            <a:avLst/>
          </a:prstGeom>
          <a:noFill/>
        </p:spPr>
        <p:txBody>
          <a:bodyPr wrap="square" rtlCol="0">
            <a:spAutoFit/>
          </a:bodyPr>
          <a:lstStyle/>
          <a:p>
            <a:r>
              <a:rPr lang="da-DK" sz="1400" dirty="0">
                <a:latin typeface="Helvetica Neue" panose="02000503000000020004" pitchFamily="2" charset="0"/>
                <a:ea typeface="Helvetica Neue" panose="02000503000000020004" pitchFamily="2" charset="0"/>
                <a:cs typeface="Helvetica Neue" panose="02000503000000020004" pitchFamily="2" charset="0"/>
              </a:rPr>
              <a:t>Affaldshierarkiet beskriver, hvordan vi kan håndtere affald på forskellige måder, og sætter samtidig fokus på, at vi i vores hverdag aktivt kan arbejde på at begrænse mængden af affald.</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latin typeface="Helvetica Neue" panose="02000503000000020004" pitchFamily="2" charset="0"/>
                <a:ea typeface="Helvetica Neue" panose="02000503000000020004" pitchFamily="2" charset="0"/>
                <a:cs typeface="Helvetica Neue" panose="02000503000000020004" pitchFamily="2" charset="0"/>
              </a:rPr>
              <a:t>Forståelse af Affaldshierarkiet er også vigtig for at forstå, hvorfor vi sorterer affald, og hvordan vi generelt kan gøre vores forbrug mere bæredygtigt. </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latin typeface="Helvetica Neue" panose="02000503000000020004" pitchFamily="2" charset="0"/>
                <a:ea typeface="Helvetica Neue" panose="02000503000000020004" pitchFamily="2" charset="0"/>
                <a:cs typeface="Helvetica Neue" panose="02000503000000020004" pitchFamily="2" charset="0"/>
              </a:rPr>
              <a:t>Formålet med dette forløb er at give eleverne en forståelse for, at affald er ressourcer, og at de selv kan være med til at gøre en forskel. De væsentligste pointer er:</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latin typeface="Helvetica Neue" panose="02000503000000020004" pitchFamily="2" charset="0"/>
                <a:ea typeface="Helvetica Neue" panose="02000503000000020004" pitchFamily="2" charset="0"/>
                <a:cs typeface="Helvetica Neue" panose="02000503000000020004" pitchFamily="2" charset="0"/>
              </a:rPr>
              <a:t>det er bedre at være i toppen af hierarkiet, hvor vi sparer på ressourcerne og skaber mindre affald</a:t>
            </a:r>
          </a:p>
          <a:p>
            <a:pPr marL="285750" indent="-285750">
              <a:buFont typeface="Arial" panose="020B0604020202020204" pitchFamily="34" charset="0"/>
              <a:buChar char="•"/>
            </a:pPr>
            <a:r>
              <a:rPr lang="da-DK" sz="1400" dirty="0">
                <a:latin typeface="Helvetica Neue" panose="02000503000000020004" pitchFamily="2" charset="0"/>
                <a:ea typeface="Helvetica Neue" panose="02000503000000020004" pitchFamily="2" charset="0"/>
                <a:cs typeface="Helvetica Neue" panose="02000503000000020004" pitchFamily="2" charset="0"/>
              </a:rPr>
              <a:t>det er problematisk at være i bunden, hvor vi graver affald ned eller brænder det af</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latin typeface="Helvetica Neue" panose="02000503000000020004" pitchFamily="2" charset="0"/>
                <a:ea typeface="Helvetica Neue" panose="02000503000000020004" pitchFamily="2" charset="0"/>
                <a:cs typeface="Helvetica Neue" panose="02000503000000020004" pitchFamily="2" charset="0"/>
              </a:rPr>
              <a:t>Du kan læse mere om affaldshierarkiet på </a:t>
            </a:r>
            <a:r>
              <a:rPr lang="da-DK" sz="1400" dirty="0">
                <a:latin typeface="Helvetica Neue" panose="02000503000000020004" pitchFamily="2" charset="0"/>
                <a:ea typeface="Helvetica Neue" panose="02000503000000020004" pitchFamily="2" charset="0"/>
                <a:cs typeface="Helvetica Neue" panose="02000503000000020004" pitchFamily="2" charset="0"/>
                <a:hlinkClick r:id="rId4"/>
              </a:rPr>
              <a:t>https://www.affald.dk/affaldshierarki</a:t>
            </a:r>
            <a:r>
              <a:rPr lang="da-DK" sz="1400" dirty="0">
                <a:latin typeface="Helvetica Neue" panose="02000503000000020004" pitchFamily="2" charset="0"/>
                <a:ea typeface="Helvetica Neue" panose="02000503000000020004" pitchFamily="2" charset="0"/>
                <a:cs typeface="Helvetica Neue" panose="02000503000000020004" pitchFamily="2" charset="0"/>
              </a:rPr>
              <a:t> </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Billede 4">
            <a:extLst>
              <a:ext uri="{FF2B5EF4-FFF2-40B4-BE49-F238E27FC236}">
                <a16:creationId xmlns:a16="http://schemas.microsoft.com/office/drawing/2014/main" id="{AFD674F1-C04A-304C-5248-C6B2ED153929}"/>
              </a:ext>
            </a:extLst>
          </p:cNvPr>
          <p:cNvPicPr>
            <a:picLocks noChangeAspect="1"/>
          </p:cNvPicPr>
          <p:nvPr/>
        </p:nvPicPr>
        <p:blipFill>
          <a:blip r:embed="rId5"/>
          <a:stretch>
            <a:fillRect/>
          </a:stretch>
        </p:blipFill>
        <p:spPr>
          <a:xfrm>
            <a:off x="9513043" y="510388"/>
            <a:ext cx="2678957" cy="611661"/>
          </a:xfrm>
          <a:prstGeom prst="rect">
            <a:avLst/>
          </a:prstGeom>
        </p:spPr>
      </p:pic>
      <p:sp>
        <p:nvSpPr>
          <p:cNvPr id="6" name="Tekstfelt 5">
            <a:extLst>
              <a:ext uri="{FF2B5EF4-FFF2-40B4-BE49-F238E27FC236}">
                <a16:creationId xmlns:a16="http://schemas.microsoft.com/office/drawing/2014/main" id="{AE377D42-0056-E7D0-E9A4-6339CA04294B}"/>
              </a:ext>
            </a:extLst>
          </p:cNvPr>
          <p:cNvSpPr txBox="1"/>
          <p:nvPr/>
        </p:nvSpPr>
        <p:spPr>
          <a:xfrm>
            <a:off x="9878312" y="644804"/>
            <a:ext cx="6096000" cy="338554"/>
          </a:xfrm>
          <a:prstGeom prst="rect">
            <a:avLst/>
          </a:prstGeom>
          <a:noFill/>
        </p:spPr>
        <p:txBody>
          <a:bodyPr wrap="square">
            <a:spAutoFit/>
          </a:bodyPr>
          <a:lstStyle/>
          <a:p>
            <a:r>
              <a:rPr lang="da-DK"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LÆREREN </a:t>
            </a:r>
            <a:endParaRPr lang="da-DK" sz="1600" b="1" dirty="0"/>
          </a:p>
        </p:txBody>
      </p:sp>
    </p:spTree>
    <p:extLst>
      <p:ext uri="{BB962C8B-B14F-4D97-AF65-F5344CB8AC3E}">
        <p14:creationId xmlns:p14="http://schemas.microsoft.com/office/powerpoint/2010/main" val="3474378283"/>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E677389E-010A-6D5C-F7C7-B736F0AE0878}"/>
              </a:ext>
            </a:extLst>
          </p:cNvPr>
          <p:cNvPicPr>
            <a:picLocks noChangeAspect="1"/>
          </p:cNvPicPr>
          <p:nvPr/>
        </p:nvPicPr>
        <p:blipFill>
          <a:blip r:embed="rId2"/>
          <a:stretch>
            <a:fillRect/>
          </a:stretch>
        </p:blipFill>
        <p:spPr>
          <a:xfrm>
            <a:off x="384600" y="1470456"/>
            <a:ext cx="11422800"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5" name="Tekstfelt 4">
            <a:extLst>
              <a:ext uri="{FF2B5EF4-FFF2-40B4-BE49-F238E27FC236}">
                <a16:creationId xmlns:a16="http://schemas.microsoft.com/office/drawing/2014/main" id="{EAB1B03F-8974-7DD7-0449-4FC278D26EC8}"/>
              </a:ext>
            </a:extLst>
          </p:cNvPr>
          <p:cNvSpPr txBox="1"/>
          <p:nvPr/>
        </p:nvSpPr>
        <p:spPr>
          <a:xfrm>
            <a:off x="6524849" y="2724945"/>
            <a:ext cx="4957402" cy="4401205"/>
          </a:xfrm>
          <a:prstGeom prst="rect">
            <a:avLst/>
          </a:prstGeom>
          <a:noFill/>
        </p:spPr>
        <p:txBody>
          <a:bodyPr wrap="square" rtlCol="0">
            <a:spAutoFit/>
          </a:bodyPr>
          <a:lstStyle/>
          <a:p>
            <a:pPr marL="285750" indent="-285750" algn="l">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Sidst ligger deponi. Her placerer man det affald, som ikke kan genbruges, genanvendes eller energiudnyttes</a:t>
            </a:r>
          </a:p>
          <a:p>
            <a:pPr marL="285750" indent="-285750" algn="l">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lgn="l">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Deponi gør ingen gavn</a:t>
            </a:r>
          </a:p>
          <a:p>
            <a:pPr marL="285750" indent="-285750" algn="l">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lgn="l">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Ved at aflevere til deponi, sikrer vi, at der ikke sendes skadelige stoffer ud, ved fx at brænde det eller smide det i naturen</a:t>
            </a:r>
          </a:p>
          <a:p>
            <a:pPr marL="285750" indent="-285750" algn="l">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lgn="l">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Eksempler på deponiaffald; luftmadrasser, badedyr, haveslanger, opfej fra gaderne</a:t>
            </a:r>
          </a:p>
          <a:p>
            <a:pPr marL="285750" indent="-285750" algn="l">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lgn="l">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Ting der afleveres til deponi, bliver typisk gravet ned i lukkede beholdere, så det ikke skader natur eller mennesker.</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342900" indent="-34290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8" name="Billede 7" descr="Et billede, der indeholder fodtøj, beklædning, rød&#10;&#10;Automatisk genereret beskrivelse">
            <a:extLst>
              <a:ext uri="{FF2B5EF4-FFF2-40B4-BE49-F238E27FC236}">
                <a16:creationId xmlns:a16="http://schemas.microsoft.com/office/drawing/2014/main" id="{4C14649E-DEB0-8E6F-144B-9DF6BCE64AE6}"/>
              </a:ext>
            </a:extLst>
          </p:cNvPr>
          <p:cNvPicPr>
            <a:picLocks noChangeAspect="1"/>
          </p:cNvPicPr>
          <p:nvPr/>
        </p:nvPicPr>
        <p:blipFill>
          <a:blip r:embed="rId4"/>
          <a:stretch>
            <a:fillRect/>
          </a:stretch>
        </p:blipFill>
        <p:spPr>
          <a:xfrm>
            <a:off x="10228548" y="193183"/>
            <a:ext cx="1578852" cy="1259466"/>
          </a:xfrm>
          <a:prstGeom prst="rect">
            <a:avLst/>
          </a:prstGeom>
        </p:spPr>
      </p:pic>
      <p:pic>
        <p:nvPicPr>
          <p:cNvPr id="10" name="Billede 9" descr="Et billede, der indeholder kabel, forbindelse&#10;&#10;Automatisk genereret beskrivelse">
            <a:extLst>
              <a:ext uri="{FF2B5EF4-FFF2-40B4-BE49-F238E27FC236}">
                <a16:creationId xmlns:a16="http://schemas.microsoft.com/office/drawing/2014/main" id="{83CBD555-14D0-37B2-E099-BBD6E1510024}"/>
              </a:ext>
            </a:extLst>
          </p:cNvPr>
          <p:cNvPicPr>
            <a:picLocks noChangeAspect="1"/>
          </p:cNvPicPr>
          <p:nvPr/>
        </p:nvPicPr>
        <p:blipFill>
          <a:blip r:embed="rId5"/>
          <a:stretch>
            <a:fillRect/>
          </a:stretch>
        </p:blipFill>
        <p:spPr>
          <a:xfrm>
            <a:off x="8883396" y="301356"/>
            <a:ext cx="1563464" cy="1043120"/>
          </a:xfrm>
          <a:prstGeom prst="rect">
            <a:avLst/>
          </a:prstGeom>
        </p:spPr>
      </p:pic>
      <p:sp>
        <p:nvSpPr>
          <p:cNvPr id="11" name="Tekstfelt 10">
            <a:extLst>
              <a:ext uri="{FF2B5EF4-FFF2-40B4-BE49-F238E27FC236}">
                <a16:creationId xmlns:a16="http://schemas.microsoft.com/office/drawing/2014/main" id="{75FEECB8-7DDE-D7DF-C01C-0A1DCDA1F54A}"/>
              </a:ext>
            </a:extLst>
          </p:cNvPr>
          <p:cNvSpPr txBox="1"/>
          <p:nvPr/>
        </p:nvSpPr>
        <p:spPr>
          <a:xfrm>
            <a:off x="6524849" y="2038625"/>
            <a:ext cx="1372492" cy="338554"/>
          </a:xfrm>
          <a:prstGeom prst="rect">
            <a:avLst/>
          </a:prstGeom>
          <a:noFill/>
        </p:spPr>
        <p:txBody>
          <a:bodyPr wrap="none" rtlCol="0">
            <a:spAutoFit/>
          </a:bodyPr>
          <a:lstStyle/>
          <a:p>
            <a:r>
              <a:rPr lang="da-DK" sz="1600" b="1" spc="150" dirty="0">
                <a:solidFill>
                  <a:srgbClr val="325576"/>
                </a:solidFill>
                <a:latin typeface="Helvetica Neue" panose="02000503000000020004" pitchFamily="2" charset="0"/>
                <a:ea typeface="Helvetica Neue" panose="02000503000000020004" pitchFamily="2" charset="0"/>
                <a:cs typeface="Helvetica Neue" panose="02000503000000020004" pitchFamily="2" charset="0"/>
              </a:rPr>
              <a:t>5. </a:t>
            </a:r>
            <a:r>
              <a:rPr lang="da-DK" sz="1600" spc="150" dirty="0">
                <a:solidFill>
                  <a:srgbClr val="325576"/>
                </a:solidFill>
                <a:latin typeface="Helvetica Neue" panose="02000503000000020004" pitchFamily="2" charset="0"/>
                <a:ea typeface="Helvetica Neue" panose="02000503000000020004" pitchFamily="2" charset="0"/>
                <a:cs typeface="Helvetica Neue" panose="02000503000000020004" pitchFamily="2" charset="0"/>
              </a:rPr>
              <a:t>DEPONI</a:t>
            </a:r>
          </a:p>
        </p:txBody>
      </p:sp>
      <p:pic>
        <p:nvPicPr>
          <p:cNvPr id="4" name="Billede 3">
            <a:extLst>
              <a:ext uri="{FF2B5EF4-FFF2-40B4-BE49-F238E27FC236}">
                <a16:creationId xmlns:a16="http://schemas.microsoft.com/office/drawing/2014/main" id="{6A6EBF4E-6BEA-5A03-B2EB-508F34CFC151}"/>
              </a:ext>
            </a:extLst>
          </p:cNvPr>
          <p:cNvPicPr>
            <a:picLocks noChangeAspect="1"/>
          </p:cNvPicPr>
          <p:nvPr/>
        </p:nvPicPr>
        <p:blipFill>
          <a:blip r:embed="rId6"/>
          <a:stretch>
            <a:fillRect/>
          </a:stretch>
        </p:blipFill>
        <p:spPr>
          <a:xfrm>
            <a:off x="1080000" y="2088000"/>
            <a:ext cx="4561765" cy="3960000"/>
          </a:xfrm>
          <a:prstGeom prst="rect">
            <a:avLst/>
          </a:prstGeom>
        </p:spPr>
      </p:pic>
      <p:sp>
        <p:nvSpPr>
          <p:cNvPr id="9" name="Afrundet rektangulær billedforklaring 8">
            <a:extLst>
              <a:ext uri="{FF2B5EF4-FFF2-40B4-BE49-F238E27FC236}">
                <a16:creationId xmlns:a16="http://schemas.microsoft.com/office/drawing/2014/main" id="{38DAE04C-FECB-5CB1-364D-055DE8C4380F}"/>
              </a:ext>
            </a:extLst>
          </p:cNvPr>
          <p:cNvSpPr/>
          <p:nvPr/>
        </p:nvSpPr>
        <p:spPr>
          <a:xfrm flipH="1">
            <a:off x="1670711" y="2461626"/>
            <a:ext cx="3079344" cy="883860"/>
          </a:xfrm>
          <a:prstGeom prst="wedgeRoundRectCallout">
            <a:avLst>
              <a:gd name="adj1" fmla="val -34702"/>
              <a:gd name="adj2" fmla="val 87621"/>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7" name="Billede 6" descr="Et billede, der indeholder tekst, skilt, vektorgrafik, clipart&#10;&#10;Automatisk genereret beskrivelse">
            <a:extLst>
              <a:ext uri="{FF2B5EF4-FFF2-40B4-BE49-F238E27FC236}">
                <a16:creationId xmlns:a16="http://schemas.microsoft.com/office/drawing/2014/main" id="{FAB1B990-7A2B-9D6D-01A0-26B238621B87}"/>
              </a:ext>
            </a:extLst>
          </p:cNvPr>
          <p:cNvPicPr>
            <a:picLocks noChangeAspect="1"/>
          </p:cNvPicPr>
          <p:nvPr/>
        </p:nvPicPr>
        <p:blipFill>
          <a:blip r:embed="rId7"/>
          <a:stretch>
            <a:fillRect/>
          </a:stretch>
        </p:blipFill>
        <p:spPr>
          <a:xfrm>
            <a:off x="4333241" y="2986391"/>
            <a:ext cx="1793911" cy="2536844"/>
          </a:xfrm>
          <a:prstGeom prst="rect">
            <a:avLst/>
          </a:prstGeom>
        </p:spPr>
      </p:pic>
      <p:sp>
        <p:nvSpPr>
          <p:cNvPr id="12" name="Tekstfelt 11">
            <a:extLst>
              <a:ext uri="{FF2B5EF4-FFF2-40B4-BE49-F238E27FC236}">
                <a16:creationId xmlns:a16="http://schemas.microsoft.com/office/drawing/2014/main" id="{706915A5-0A2E-1AF4-AA3E-0134093D0B04}"/>
              </a:ext>
            </a:extLst>
          </p:cNvPr>
          <p:cNvSpPr txBox="1"/>
          <p:nvPr/>
        </p:nvSpPr>
        <p:spPr>
          <a:xfrm>
            <a:off x="1877867" y="2653040"/>
            <a:ext cx="3352329" cy="523220"/>
          </a:xfrm>
          <a:prstGeom prst="rect">
            <a:avLst/>
          </a:prstGeom>
          <a:noFill/>
        </p:spPr>
        <p:txBody>
          <a:bodyPr wrap="square">
            <a:spAutoFit/>
          </a:body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Man skal helst gå efter at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være i toppen af affaldshierarkiet</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spTree>
    <p:extLst>
      <p:ext uri="{BB962C8B-B14F-4D97-AF65-F5344CB8AC3E}">
        <p14:creationId xmlns:p14="http://schemas.microsoft.com/office/powerpoint/2010/main" val="3426952750"/>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72F4D8CF-6C1E-D356-D7ED-B35619CF5824}"/>
              </a:ext>
            </a:extLst>
          </p:cNvPr>
          <p:cNvPicPr>
            <a:picLocks noChangeAspect="1"/>
          </p:cNvPicPr>
          <p:nvPr/>
        </p:nvPicPr>
        <p:blipFill>
          <a:blip r:embed="rId2"/>
          <a:stretch>
            <a:fillRect/>
          </a:stretch>
        </p:blipFill>
        <p:spPr>
          <a:xfrm>
            <a:off x="384600" y="365125"/>
            <a:ext cx="11437286" cy="1325562"/>
          </a:xfrm>
          <a:prstGeom prst="rect">
            <a:avLst/>
          </a:prstGeom>
        </p:spPr>
      </p:pic>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a:t>
            </a:r>
            <a:r>
              <a:rPr lang="da-DK" sz="4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ktiviteter og opgaver</a:t>
            </a:r>
            <a:endParaRPr lang="da-DK" dirty="0">
              <a:solidFill>
                <a:schemeClr val="bg1"/>
              </a:solidFill>
            </a:endParaRPr>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1761039"/>
            <a:ext cx="8822724" cy="5262979"/>
          </a:xfrm>
          <a:prstGeom prst="rect">
            <a:avLst/>
          </a:prstGeom>
          <a:noFill/>
        </p:spPr>
        <p:txBody>
          <a:bodyPr wrap="square" rtlCol="0">
            <a:spAutoFit/>
          </a:bodyPr>
          <a:lstStyle/>
          <a:p>
            <a:r>
              <a:rPr lang="da-DK" sz="1200" b="1" dirty="0">
                <a:latin typeface="Helvetica Neue" panose="02000503000000020004" pitchFamily="2" charset="0"/>
                <a:ea typeface="Helvetica Neue" panose="02000503000000020004" pitchFamily="2" charset="0"/>
                <a:cs typeface="Helvetica Neue" panose="02000503000000020004" pitchFamily="2" charset="0"/>
              </a:rPr>
              <a:t>Aktivitet 1: Kig i skoletasken – ca. 30 minutter</a:t>
            </a:r>
            <a:br>
              <a:rPr lang="da-DK" sz="1200" dirty="0">
                <a:latin typeface="Helvetica Neue" panose="02000503000000020004" pitchFamily="2" charset="0"/>
                <a:ea typeface="Helvetica Neue" panose="02000503000000020004" pitchFamily="2" charset="0"/>
                <a:cs typeface="Helvetica Neue" panose="02000503000000020004" pitchFamily="2" charset="0"/>
              </a:rPr>
            </a:br>
            <a:r>
              <a:rPr lang="da-DK" sz="1200" i="1" dirty="0">
                <a:latin typeface="Helvetica Neue" panose="02000503000000020004" pitchFamily="2" charset="0"/>
                <a:ea typeface="Helvetica Neue" panose="02000503000000020004" pitchFamily="2" charset="0"/>
                <a:cs typeface="Helvetica Neue" panose="02000503000000020004" pitchFamily="2" charset="0"/>
              </a:rPr>
              <a:t>Formålet er her, at eleverne forholder sig til, hvad der sker med deres ting, når de ikke skal bruge dem mere.</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Forklar eleverne, at de skal finde 2-3 ting i skoletasken og lægge op på bordet. De skal først tale med hinanden om, hvad de vil gøre med denne ting, når de ikke selv skal bruge den mere. Efter ca. 10 minutter tager I en fælles snak på klassen. Lad Affaldshierarkiet være synligt på tavlen. Bed nogle elever komme op med deres ting og snak om, hvor det kan placeres i hierarkiet. Bliver det brændt af, genanvendt, genbrugt?</a:t>
            </a: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b="1" dirty="0">
                <a:latin typeface="Helvetica Neue" panose="02000503000000020004" pitchFamily="2" charset="0"/>
                <a:ea typeface="Helvetica Neue" panose="02000503000000020004" pitchFamily="2" charset="0"/>
                <a:cs typeface="Helvetica Neue" panose="02000503000000020004" pitchFamily="2" charset="0"/>
              </a:rPr>
              <a:t>Aktivitet 2: Sorter en mængde affald – ca. 30 minutter</a:t>
            </a:r>
            <a:br>
              <a:rPr lang="da-DK" sz="1200" dirty="0">
                <a:latin typeface="Helvetica Neue" panose="02000503000000020004" pitchFamily="2" charset="0"/>
                <a:ea typeface="Helvetica Neue" panose="02000503000000020004" pitchFamily="2" charset="0"/>
                <a:cs typeface="Helvetica Neue" panose="02000503000000020004" pitchFamily="2" charset="0"/>
              </a:rPr>
            </a:br>
            <a:r>
              <a:rPr lang="da-DK" sz="1200" i="1" dirty="0">
                <a:latin typeface="Helvetica Neue" panose="02000503000000020004" pitchFamily="2" charset="0"/>
                <a:ea typeface="Helvetica Neue" panose="02000503000000020004" pitchFamily="2" charset="0"/>
                <a:cs typeface="Helvetica Neue" panose="02000503000000020004" pitchFamily="2" charset="0"/>
              </a:rPr>
              <a:t>Formålet er her, at eleverne bliver bevidste om, at det er vigtigt at sortere rigtigt. </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Brug de ting, eleverne har fundet i skoletaskerne. Eller vent evt. til efter frokostpausen og bed dem lade være med at smide affald ud. Print de 10 medlemmer af affaldsklubben ud og sæt dem på forskellige kasser eller spande. Nu skal de sortere tingene, </a:t>
            </a:r>
            <a:r>
              <a:rPr lang="da-DK" sz="1200" b="1" dirty="0">
                <a:latin typeface="Helvetica Neue" panose="02000503000000020004" pitchFamily="2" charset="0"/>
                <a:ea typeface="Helvetica Neue" panose="02000503000000020004" pitchFamily="2" charset="0"/>
                <a:cs typeface="Helvetica Neue" panose="02000503000000020004" pitchFamily="2" charset="0"/>
              </a:rPr>
              <a:t>som om </a:t>
            </a:r>
            <a:r>
              <a:rPr lang="da-DK" sz="1200" dirty="0">
                <a:latin typeface="Helvetica Neue" panose="02000503000000020004" pitchFamily="2" charset="0"/>
                <a:ea typeface="Helvetica Neue" panose="02000503000000020004" pitchFamily="2" charset="0"/>
                <a:cs typeface="Helvetica Neue" panose="02000503000000020004" pitchFamily="2" charset="0"/>
              </a:rPr>
              <a:t>det er affald. Fx madkasser skal i plast, en computer-mus skal i farligt affald, madpapir skal i restaffald, en skolebog skal i papir osv.</a:t>
            </a: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b="1" dirty="0">
                <a:latin typeface="Helvetica Neue" panose="02000503000000020004" pitchFamily="2" charset="0"/>
                <a:ea typeface="Helvetica Neue" panose="02000503000000020004" pitchFamily="2" charset="0"/>
                <a:cs typeface="Helvetica Neue" panose="02000503000000020004" pitchFamily="2" charset="0"/>
              </a:rPr>
              <a:t>Opgave 1: Find ting der kan genbruges – 30-60 minutter </a:t>
            </a:r>
            <a:br>
              <a:rPr lang="da-DK" sz="1200" dirty="0">
                <a:latin typeface="Helvetica Neue" panose="02000503000000020004" pitchFamily="2" charset="0"/>
                <a:ea typeface="Helvetica Neue" panose="02000503000000020004" pitchFamily="2" charset="0"/>
                <a:cs typeface="Helvetica Neue" panose="02000503000000020004" pitchFamily="2" charset="0"/>
              </a:rPr>
            </a:br>
            <a:r>
              <a:rPr lang="da-DK" sz="1200" i="1" dirty="0">
                <a:latin typeface="Helvetica Neue" panose="02000503000000020004" pitchFamily="2" charset="0"/>
                <a:ea typeface="Helvetica Neue" panose="02000503000000020004" pitchFamily="2" charset="0"/>
                <a:cs typeface="Helvetica Neue" panose="02000503000000020004" pitchFamily="2" charset="0"/>
              </a:rPr>
              <a:t>Formålet er her, at eleverne får øje for, hvor meget i vores dagligdag, der kan genbruges eller genanvendes </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Sæt eleverne sammen i grupper og send dem på tur rundt på skolen, evt. med en telefon eller tablet til at tage billeder. De skal finde/fotografere ting, der kan genbruges eller genanvendes. Herefter præsenteres deres fund på klassen og fortælle hvordan det kan genbruges eller genanvendes. </a:t>
            </a:r>
            <a:br>
              <a:rPr lang="da-DK" sz="1200" dirty="0">
                <a:latin typeface="Helvetica Neue" panose="02000503000000020004" pitchFamily="2" charset="0"/>
                <a:ea typeface="Helvetica Neue" panose="02000503000000020004" pitchFamily="2" charset="0"/>
                <a:cs typeface="Helvetica Neue" panose="02000503000000020004" pitchFamily="2" charset="0"/>
              </a:rPr>
            </a:br>
            <a:endParaRPr lang="da-DK" sz="1200" b="1"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b="1" dirty="0">
                <a:latin typeface="Helvetica Neue" panose="02000503000000020004" pitchFamily="2" charset="0"/>
                <a:ea typeface="Helvetica Neue" panose="02000503000000020004" pitchFamily="2" charset="0"/>
                <a:cs typeface="Helvetica Neue" panose="02000503000000020004" pitchFamily="2" charset="0"/>
              </a:rPr>
              <a:t>Opgave 2: Lav en præsentation – 60-120 minutter</a:t>
            </a:r>
          </a:p>
          <a:p>
            <a:r>
              <a:rPr lang="da-DK" sz="1200" i="1" dirty="0">
                <a:latin typeface="Helvetica Neue" panose="02000503000000020004" pitchFamily="2" charset="0"/>
                <a:ea typeface="Helvetica Neue" panose="02000503000000020004" pitchFamily="2" charset="0"/>
                <a:cs typeface="Helvetica Neue" panose="02000503000000020004" pitchFamily="2" charset="0"/>
              </a:rPr>
              <a:t>Formålet er her at gøre eleverne til ambassadører for mindre affald og mere genbrug. </a:t>
            </a:r>
            <a:br>
              <a:rPr lang="da-DK" sz="1200" i="1" dirty="0">
                <a:latin typeface="Helvetica Neue" panose="02000503000000020004" pitchFamily="2" charset="0"/>
                <a:ea typeface="Helvetica Neue" panose="02000503000000020004" pitchFamily="2" charset="0"/>
                <a:cs typeface="Helvetica Neue" panose="02000503000000020004" pitchFamily="2" charset="0"/>
              </a:rPr>
            </a:br>
            <a:r>
              <a:rPr lang="da-DK" sz="1200" dirty="0">
                <a:latin typeface="Helvetica Neue" panose="02000503000000020004" pitchFamily="2" charset="0"/>
                <a:ea typeface="Helvetica Neue" panose="02000503000000020004" pitchFamily="2" charset="0"/>
                <a:cs typeface="Helvetica Neue" panose="02000503000000020004" pitchFamily="2" charset="0"/>
              </a:rPr>
              <a:t>Sæt eleverne sammen i grupper og giv dem et emne hver, det kan være fx mad, tøj, møbler, emballage, legetøj, elektronik. Flere grupper kan godt have samme emne. Opgaven for hver gruppe er at lave en præsentation i form af planche, film eller </a:t>
            </a:r>
            <a:r>
              <a:rPr lang="da-DK" sz="1200" dirty="0" err="1">
                <a:latin typeface="Helvetica Neue" panose="02000503000000020004" pitchFamily="2" charset="0"/>
                <a:ea typeface="Helvetica Neue" panose="02000503000000020004" pitchFamily="2" charset="0"/>
                <a:cs typeface="Helvetica Neue" panose="02000503000000020004" pitchFamily="2" charset="0"/>
              </a:rPr>
              <a:t>powerpoint</a:t>
            </a:r>
            <a:r>
              <a:rPr lang="da-DK" sz="1200" dirty="0">
                <a:latin typeface="Helvetica Neue" panose="02000503000000020004" pitchFamily="2" charset="0"/>
                <a:ea typeface="Helvetica Neue" panose="02000503000000020004" pitchFamily="2" charset="0"/>
                <a:cs typeface="Helvetica Neue" panose="02000503000000020004" pitchFamily="2" charset="0"/>
              </a:rPr>
              <a:t> om, hvordan vi hver især kan være med til at begrænse affald fra denne kategori – eller hvordan vi kan skubbe affaldet længere op i hierarkiet. </a:t>
            </a:r>
            <a:endParaRPr lang="da-DK" sz="1200" b="1"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200" b="1"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Billede 4">
            <a:extLst>
              <a:ext uri="{FF2B5EF4-FFF2-40B4-BE49-F238E27FC236}">
                <a16:creationId xmlns:a16="http://schemas.microsoft.com/office/drawing/2014/main" id="{FDCC3489-8000-567B-AE83-C348AAB4633A}"/>
              </a:ext>
            </a:extLst>
          </p:cNvPr>
          <p:cNvPicPr>
            <a:picLocks noChangeAspect="1"/>
          </p:cNvPicPr>
          <p:nvPr/>
        </p:nvPicPr>
        <p:blipFill>
          <a:blip r:embed="rId3"/>
          <a:stretch>
            <a:fillRect/>
          </a:stretch>
        </p:blipFill>
        <p:spPr>
          <a:xfrm>
            <a:off x="9513043" y="510388"/>
            <a:ext cx="2678957" cy="611661"/>
          </a:xfrm>
          <a:prstGeom prst="rect">
            <a:avLst/>
          </a:prstGeom>
        </p:spPr>
      </p:pic>
      <p:sp>
        <p:nvSpPr>
          <p:cNvPr id="6" name="Tekstfelt 5">
            <a:extLst>
              <a:ext uri="{FF2B5EF4-FFF2-40B4-BE49-F238E27FC236}">
                <a16:creationId xmlns:a16="http://schemas.microsoft.com/office/drawing/2014/main" id="{4B4452D8-BCED-D3F6-D56C-84162902865F}"/>
              </a:ext>
            </a:extLst>
          </p:cNvPr>
          <p:cNvSpPr txBox="1"/>
          <p:nvPr/>
        </p:nvSpPr>
        <p:spPr>
          <a:xfrm>
            <a:off x="9878312" y="644804"/>
            <a:ext cx="6096000" cy="338554"/>
          </a:xfrm>
          <a:prstGeom prst="rect">
            <a:avLst/>
          </a:prstGeom>
          <a:noFill/>
        </p:spPr>
        <p:txBody>
          <a:bodyPr wrap="square">
            <a:spAutoFit/>
          </a:bodyPr>
          <a:lstStyle/>
          <a:p>
            <a:r>
              <a:rPr lang="da-DK"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VEJLEDNING</a:t>
            </a:r>
            <a:endParaRPr lang="da-DK" sz="1600" b="1" dirty="0"/>
          </a:p>
        </p:txBody>
      </p:sp>
    </p:spTree>
    <p:extLst>
      <p:ext uri="{BB962C8B-B14F-4D97-AF65-F5344CB8AC3E}">
        <p14:creationId xmlns:p14="http://schemas.microsoft.com/office/powerpoint/2010/main" val="1406486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8069" y="570019"/>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Aktivitet 1</a:t>
            </a:r>
            <a:endParaRPr lang="da-DK" sz="3400" dirty="0">
              <a:solidFill>
                <a:schemeClr val="bg1"/>
              </a:solidFill>
            </a:endParaRPr>
          </a:p>
        </p:txBody>
      </p:sp>
      <p:pic>
        <p:nvPicPr>
          <p:cNvPr id="7" name="Billede 6" descr="Et billede, der indeholder tekst, indendørs, træ&#10;&#10;Automatisk genereret beskrivelse">
            <a:extLst>
              <a:ext uri="{FF2B5EF4-FFF2-40B4-BE49-F238E27FC236}">
                <a16:creationId xmlns:a16="http://schemas.microsoft.com/office/drawing/2014/main" id="{B312AFD1-A76F-7169-056F-3878CF3B9C81}"/>
              </a:ext>
            </a:extLst>
          </p:cNvPr>
          <p:cNvPicPr>
            <a:picLocks noChangeAspect="1"/>
          </p:cNvPicPr>
          <p:nvPr/>
        </p:nvPicPr>
        <p:blipFill rotWithShape="1">
          <a:blip r:embed="rId3"/>
          <a:srcRect t="13837" b="14449"/>
          <a:stretch/>
        </p:blipFill>
        <p:spPr>
          <a:xfrm flipH="1">
            <a:off x="7408399" y="900241"/>
            <a:ext cx="4495811" cy="5057518"/>
          </a:xfrm>
          <a:prstGeom prst="rect">
            <a:avLst/>
          </a:prstGeom>
        </p:spPr>
      </p:pic>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4"/>
          <a:stretch>
            <a:fillRect/>
          </a:stretch>
        </p:blipFill>
        <p:spPr>
          <a:xfrm>
            <a:off x="1069046" y="2668713"/>
            <a:ext cx="6784977" cy="2970087"/>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9347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Kig i skoletasken</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99612" y="3590040"/>
            <a:ext cx="5156200" cy="1384995"/>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Fi</a:t>
            </a: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nd 2 eller 3 ting i skoletasken</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Tal med sidemakkeren om, hvad du vil gøre ved denne ting, hvis den ikke skal bruges mere</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Kan tingene fra skoletasken placeres i affaldshierarkiet? </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5"/>
          <a:stretch>
            <a:fillRect/>
          </a:stretch>
        </p:blipFill>
        <p:spPr>
          <a:xfrm>
            <a:off x="1508830" y="3120668"/>
            <a:ext cx="611604" cy="101600"/>
          </a:xfrm>
          <a:prstGeom prst="rect">
            <a:avLst/>
          </a:prstGeom>
        </p:spPr>
      </p:pic>
    </p:spTree>
    <p:extLst>
      <p:ext uri="{BB962C8B-B14F-4D97-AF65-F5344CB8AC3E}">
        <p14:creationId xmlns:p14="http://schemas.microsoft.com/office/powerpoint/2010/main" val="208966507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8069" y="570019"/>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Aktivitet 2</a:t>
            </a:r>
            <a:endParaRPr lang="da-DK" sz="3400" dirty="0">
              <a:solidFill>
                <a:schemeClr val="bg1"/>
              </a:solidFill>
            </a:endParaRPr>
          </a:p>
        </p:txBody>
      </p:sp>
      <p:pic>
        <p:nvPicPr>
          <p:cNvPr id="4" name="Billede 3" descr="Et billede, der indeholder gulv, indendørs, væg&#10;&#10;Automatisk genereret beskrivelse">
            <a:extLst>
              <a:ext uri="{FF2B5EF4-FFF2-40B4-BE49-F238E27FC236}">
                <a16:creationId xmlns:a16="http://schemas.microsoft.com/office/drawing/2014/main" id="{A7326510-9ECE-4665-004D-B70E1F236D2B}"/>
              </a:ext>
            </a:extLst>
          </p:cNvPr>
          <p:cNvPicPr>
            <a:picLocks noChangeAspect="1"/>
          </p:cNvPicPr>
          <p:nvPr/>
        </p:nvPicPr>
        <p:blipFill rotWithShape="1">
          <a:blip r:embed="rId3"/>
          <a:srcRect r="21027"/>
          <a:stretch/>
        </p:blipFill>
        <p:spPr>
          <a:xfrm flipH="1">
            <a:off x="6545151" y="1080142"/>
            <a:ext cx="5375564" cy="4830114"/>
          </a:xfrm>
          <a:prstGeom prst="rect">
            <a:avLst/>
          </a:prstGeom>
        </p:spPr>
      </p:pic>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4"/>
          <a:stretch>
            <a:fillRect/>
          </a:stretch>
        </p:blipFill>
        <p:spPr>
          <a:xfrm>
            <a:off x="1069046" y="2668713"/>
            <a:ext cx="6784977" cy="2927856"/>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9347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Sortér en mængde affald</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93468" y="3615290"/>
            <a:ext cx="5156200" cy="1384995"/>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Brug tingene I har fundet i skoletasken – find evt. lidt flere ting. Forestil jer at det er affald</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Lav kasser til de 10 medlemmer af affaldsklubben</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Forsøg at sortere ”affaldet” i de rigtige kasser </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5"/>
          <a:stretch>
            <a:fillRect/>
          </a:stretch>
        </p:blipFill>
        <p:spPr>
          <a:xfrm>
            <a:off x="1508830" y="3120668"/>
            <a:ext cx="611604" cy="101600"/>
          </a:xfrm>
          <a:prstGeom prst="rect">
            <a:avLst/>
          </a:prstGeom>
        </p:spPr>
      </p:pic>
    </p:spTree>
    <p:extLst>
      <p:ext uri="{BB962C8B-B14F-4D97-AF65-F5344CB8AC3E}">
        <p14:creationId xmlns:p14="http://schemas.microsoft.com/office/powerpoint/2010/main" val="143472342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8069" y="570019"/>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Opgave 1</a:t>
            </a:r>
            <a:endParaRPr lang="da-DK" sz="3400" dirty="0">
              <a:solidFill>
                <a:schemeClr val="bg1"/>
              </a:solidFill>
            </a:endParaRPr>
          </a:p>
        </p:txBody>
      </p:sp>
      <p:pic>
        <p:nvPicPr>
          <p:cNvPr id="4" name="Billede 3" descr="Et billede, der indeholder græs, udendørs, plast, drikkevarer&#10;&#10;Automatisk genereret beskrivelse">
            <a:extLst>
              <a:ext uri="{FF2B5EF4-FFF2-40B4-BE49-F238E27FC236}">
                <a16:creationId xmlns:a16="http://schemas.microsoft.com/office/drawing/2014/main" id="{16BF5A62-AFC5-26C2-0DA2-DE21BB477BDE}"/>
              </a:ext>
            </a:extLst>
          </p:cNvPr>
          <p:cNvPicPr>
            <a:picLocks noChangeAspect="1"/>
          </p:cNvPicPr>
          <p:nvPr/>
        </p:nvPicPr>
        <p:blipFill rotWithShape="1">
          <a:blip r:embed="rId3"/>
          <a:srcRect t="18921" b="20354"/>
          <a:stretch/>
        </p:blipFill>
        <p:spPr>
          <a:xfrm>
            <a:off x="6750313" y="1146853"/>
            <a:ext cx="5156200" cy="4696691"/>
          </a:xfrm>
          <a:prstGeom prst="rect">
            <a:avLst/>
          </a:prstGeom>
        </p:spPr>
      </p:pic>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4"/>
          <a:stretch>
            <a:fillRect/>
          </a:stretch>
        </p:blipFill>
        <p:spPr>
          <a:xfrm>
            <a:off x="1069046" y="2668713"/>
            <a:ext cx="6994299" cy="2922462"/>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9347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Find ting der kan genbruges</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93468" y="3684541"/>
            <a:ext cx="5156200" cy="1769715"/>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Gå på opdagelse på skolen og find ting som kan genbruges eller genanvendes</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r>
              <a:rPr lang="da-DK" sz="1400" i="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 kan tage et billede eller tage det med ind i klassen</a:t>
            </a:r>
            <a:br>
              <a:rPr lang="da-DK" sz="1400" i="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i="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Tilbage i klassen skal I alene eller i grupper præsentere, hvad I har fundet, og hvad det kan bruges til</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1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5"/>
          <a:stretch>
            <a:fillRect/>
          </a:stretch>
        </p:blipFill>
        <p:spPr>
          <a:xfrm>
            <a:off x="1508830" y="3120668"/>
            <a:ext cx="611604" cy="101600"/>
          </a:xfrm>
          <a:prstGeom prst="rect">
            <a:avLst/>
          </a:prstGeom>
        </p:spPr>
      </p:pic>
    </p:spTree>
    <p:extLst>
      <p:ext uri="{BB962C8B-B14F-4D97-AF65-F5344CB8AC3E}">
        <p14:creationId xmlns:p14="http://schemas.microsoft.com/office/powerpoint/2010/main" val="2597270098"/>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8069" y="570019"/>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Opgave 2</a:t>
            </a:r>
            <a:endParaRPr lang="da-DK" sz="3400" dirty="0">
              <a:solidFill>
                <a:schemeClr val="bg1"/>
              </a:solidFill>
            </a:endParaRPr>
          </a:p>
        </p:txBody>
      </p:sp>
      <p:pic>
        <p:nvPicPr>
          <p:cNvPr id="9" name="Billede 8" descr="Et billede, der indeholder person, indendørs, familie&#10;&#10;Automatisk genereret beskrivelse">
            <a:extLst>
              <a:ext uri="{FF2B5EF4-FFF2-40B4-BE49-F238E27FC236}">
                <a16:creationId xmlns:a16="http://schemas.microsoft.com/office/drawing/2014/main" id="{A78E3964-B57C-0AE0-F019-207A5D91AE70}"/>
              </a:ext>
            </a:extLst>
          </p:cNvPr>
          <p:cNvPicPr>
            <a:picLocks noChangeAspect="1"/>
          </p:cNvPicPr>
          <p:nvPr/>
        </p:nvPicPr>
        <p:blipFill>
          <a:blip r:embed="rId3"/>
          <a:stretch>
            <a:fillRect/>
          </a:stretch>
        </p:blipFill>
        <p:spPr>
          <a:xfrm>
            <a:off x="6003917" y="1535637"/>
            <a:ext cx="5878683" cy="3919122"/>
          </a:xfrm>
          <a:prstGeom prst="rect">
            <a:avLst/>
          </a:prstGeom>
        </p:spPr>
      </p:pic>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4"/>
          <a:stretch>
            <a:fillRect/>
          </a:stretch>
        </p:blipFill>
        <p:spPr>
          <a:xfrm>
            <a:off x="1069046" y="2668714"/>
            <a:ext cx="6784977" cy="3294298"/>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9347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Lav en præsentation</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93468" y="3671097"/>
            <a:ext cx="5156200" cy="2416046"/>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Del jer op i grupper, som hver får et emne tildelt</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r>
              <a:rPr lang="da-DK" sz="1400" i="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(Mad, tøj, møbler, emballage o.l.)</a:t>
            </a:r>
            <a:br>
              <a:rPr lang="da-DK" sz="1400" i="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i="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Lav en præsentation om, hvordan man kan forebygge affald eller genbruge frem for at smide ud. </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400" i="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Præsentationen kan være film, planche, </a:t>
            </a:r>
            <a:r>
              <a:rPr lang="da-DK" sz="1400" i="1" dirty="0" err="1">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powerpoint</a:t>
            </a:r>
            <a:r>
              <a:rPr lang="da-DK" sz="1400" i="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 </a:t>
            </a:r>
            <a:br>
              <a:rPr lang="da-DK" sz="1400" i="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1400" i="1"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Hver gruppe præsenterer derefter for resten af klassen</a:t>
            </a:r>
          </a:p>
          <a:p>
            <a:pPr marL="285750" indent="-285750">
              <a:buFont typeface="Arial" panose="020B0604020202020204" pitchFamily="34" charset="0"/>
              <a:buChar char="•"/>
            </a:pP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1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5"/>
          <a:stretch>
            <a:fillRect/>
          </a:stretch>
        </p:blipFill>
        <p:spPr>
          <a:xfrm>
            <a:off x="1508830" y="3120668"/>
            <a:ext cx="611604" cy="101600"/>
          </a:xfrm>
          <a:prstGeom prst="rect">
            <a:avLst/>
          </a:prstGeom>
        </p:spPr>
      </p:pic>
    </p:spTree>
    <p:extLst>
      <p:ext uri="{BB962C8B-B14F-4D97-AF65-F5344CB8AC3E}">
        <p14:creationId xmlns:p14="http://schemas.microsoft.com/office/powerpoint/2010/main" val="428318042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9D46E7BD-4E29-3D73-4652-36A476E3E4DB}"/>
              </a:ext>
            </a:extLst>
          </p:cNvPr>
          <p:cNvPicPr>
            <a:picLocks noChangeAspect="1"/>
          </p:cNvPicPr>
          <p:nvPr/>
        </p:nvPicPr>
        <p:blipFill>
          <a:blip r:embed="rId3"/>
          <a:stretch>
            <a:fillRect/>
          </a:stretch>
        </p:blipFill>
        <p:spPr>
          <a:xfrm>
            <a:off x="430182" y="356920"/>
            <a:ext cx="11410583" cy="6144160"/>
          </a:xfrm>
          <a:prstGeom prst="rect">
            <a:avLst/>
          </a:prstGeom>
        </p:spPr>
      </p:pic>
      <p:pic>
        <p:nvPicPr>
          <p:cNvPr id="3" name="Billede 2">
            <a:extLst>
              <a:ext uri="{FF2B5EF4-FFF2-40B4-BE49-F238E27FC236}">
                <a16:creationId xmlns:a16="http://schemas.microsoft.com/office/drawing/2014/main" id="{92EC7674-4042-CDA2-17CF-082D0F26BA75}"/>
              </a:ext>
            </a:extLst>
          </p:cNvPr>
          <p:cNvPicPr>
            <a:picLocks noChangeAspect="1"/>
          </p:cNvPicPr>
          <p:nvPr/>
        </p:nvPicPr>
        <p:blipFill>
          <a:blip r:embed="rId4"/>
          <a:stretch>
            <a:fillRect/>
          </a:stretch>
        </p:blipFill>
        <p:spPr>
          <a:xfrm>
            <a:off x="829426" y="3053612"/>
            <a:ext cx="6021948" cy="2074979"/>
          </a:xfrm>
          <a:prstGeom prst="rect">
            <a:avLst/>
          </a:prstGeom>
        </p:spPr>
      </p:pic>
    </p:spTree>
    <p:extLst>
      <p:ext uri="{BB962C8B-B14F-4D97-AF65-F5344CB8AC3E}">
        <p14:creationId xmlns:p14="http://schemas.microsoft.com/office/powerpoint/2010/main" val="2474073692"/>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lstStyle/>
          <a:p>
            <a:r>
              <a:rPr lang="da-DK" b="1" dirty="0">
                <a:latin typeface="Helvetica Neue" panose="02000503000000020004" pitchFamily="2" charset="0"/>
                <a:ea typeface="Helvetica Neue" panose="02000503000000020004" pitchFamily="2" charset="0"/>
                <a:cs typeface="Helvetica Neue" panose="02000503000000020004" pitchFamily="2" charset="0"/>
              </a:rPr>
              <a:t>Vedhæftede materiale 1</a:t>
            </a:r>
            <a:endParaRPr lang="da-DK" dirty="0"/>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1690688"/>
            <a:ext cx="8822724" cy="584775"/>
          </a:xfrm>
          <a:prstGeom prst="rect">
            <a:avLst/>
          </a:prstGeom>
          <a:noFill/>
        </p:spPr>
        <p:txBody>
          <a:bodyPr wrap="square" rtlCol="0">
            <a:spAutoFit/>
          </a:bodyPr>
          <a:lstStyle/>
          <a:p>
            <a:r>
              <a:rPr lang="da-DK" sz="1600" b="1" dirty="0">
                <a:latin typeface="Helvetica Neue" panose="02000503000000020004" pitchFamily="2" charset="0"/>
                <a:ea typeface="Helvetica Neue" panose="02000503000000020004" pitchFamily="2" charset="0"/>
                <a:cs typeface="Helvetica Neue" panose="02000503000000020004" pitchFamily="2" charset="0"/>
              </a:rPr>
              <a:t>Affaldshierarkiet</a:t>
            </a:r>
            <a:br>
              <a:rPr lang="da-DK" sz="1600" dirty="0">
                <a:latin typeface="Helvetica Neue" panose="02000503000000020004" pitchFamily="2" charset="0"/>
                <a:ea typeface="Helvetica Neue" panose="02000503000000020004" pitchFamily="2" charset="0"/>
                <a:cs typeface="Helvetica Neue" panose="02000503000000020004" pitchFamily="2" charset="0"/>
              </a:rPr>
            </a:br>
            <a:endParaRPr lang="da-DK" sz="16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Billede 4">
            <a:extLst>
              <a:ext uri="{FF2B5EF4-FFF2-40B4-BE49-F238E27FC236}">
                <a16:creationId xmlns:a16="http://schemas.microsoft.com/office/drawing/2014/main" id="{2A0474B6-31B7-A52A-A723-99044FEB5DE0}"/>
              </a:ext>
            </a:extLst>
          </p:cNvPr>
          <p:cNvPicPr>
            <a:picLocks noChangeAspect="1"/>
          </p:cNvPicPr>
          <p:nvPr/>
        </p:nvPicPr>
        <p:blipFill>
          <a:blip r:embed="rId2"/>
          <a:stretch>
            <a:fillRect/>
          </a:stretch>
        </p:blipFill>
        <p:spPr>
          <a:xfrm>
            <a:off x="4165621" y="1586290"/>
            <a:ext cx="4624377" cy="4801481"/>
          </a:xfrm>
          <a:prstGeom prst="rect">
            <a:avLst/>
          </a:prstGeom>
        </p:spPr>
      </p:pic>
    </p:spTree>
    <p:extLst>
      <p:ext uri="{BB962C8B-B14F-4D97-AF65-F5344CB8AC3E}">
        <p14:creationId xmlns:p14="http://schemas.microsoft.com/office/powerpoint/2010/main" val="186604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lstStyle/>
          <a:p>
            <a:r>
              <a:rPr lang="da-DK" b="1" dirty="0">
                <a:latin typeface="Helvetica Neue" panose="02000503000000020004" pitchFamily="2" charset="0"/>
                <a:ea typeface="Helvetica Neue" panose="02000503000000020004" pitchFamily="2" charset="0"/>
                <a:cs typeface="Helvetica Neue" panose="02000503000000020004" pitchFamily="2" charset="0"/>
              </a:rPr>
              <a:t>Vedhæftede materiale 2 </a:t>
            </a:r>
            <a:endParaRPr lang="da-DK" dirty="0"/>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1690688"/>
            <a:ext cx="8822724" cy="338554"/>
          </a:xfrm>
          <a:prstGeom prst="rect">
            <a:avLst/>
          </a:prstGeom>
          <a:noFill/>
        </p:spPr>
        <p:txBody>
          <a:bodyPr wrap="square" rtlCol="0">
            <a:spAutoFit/>
          </a:bodyPr>
          <a:lstStyle/>
          <a:p>
            <a:r>
              <a:rPr lang="da-DK" sz="1600" b="1" dirty="0">
                <a:latin typeface="Helvetica Neue" panose="02000503000000020004" pitchFamily="2" charset="0"/>
                <a:ea typeface="Helvetica Neue" panose="02000503000000020004" pitchFamily="2" charset="0"/>
                <a:cs typeface="Helvetica Neue" panose="02000503000000020004" pitchFamily="2" charset="0"/>
              </a:rPr>
              <a:t>Medlemmerne af Affaldsklubben</a:t>
            </a:r>
            <a:endParaRPr lang="da-DK" sz="16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4" name="Billede 3">
            <a:extLst>
              <a:ext uri="{FF2B5EF4-FFF2-40B4-BE49-F238E27FC236}">
                <a16:creationId xmlns:a16="http://schemas.microsoft.com/office/drawing/2014/main" id="{8AA968D7-363D-09F7-F402-FED05D73959F}"/>
              </a:ext>
            </a:extLst>
          </p:cNvPr>
          <p:cNvPicPr>
            <a:picLocks noChangeAspect="1"/>
          </p:cNvPicPr>
          <p:nvPr/>
        </p:nvPicPr>
        <p:blipFill>
          <a:blip r:embed="rId2"/>
          <a:stretch>
            <a:fillRect/>
          </a:stretch>
        </p:blipFill>
        <p:spPr>
          <a:xfrm>
            <a:off x="838200" y="2143706"/>
            <a:ext cx="2266012" cy="1745090"/>
          </a:xfrm>
          <a:prstGeom prst="rect">
            <a:avLst/>
          </a:prstGeom>
        </p:spPr>
      </p:pic>
      <p:pic>
        <p:nvPicPr>
          <p:cNvPr id="6" name="Billede 5" descr="Et billede, der indeholder tekst, sæde, vektorgrafik&#10;&#10;Automatisk genereret beskrivelse">
            <a:extLst>
              <a:ext uri="{FF2B5EF4-FFF2-40B4-BE49-F238E27FC236}">
                <a16:creationId xmlns:a16="http://schemas.microsoft.com/office/drawing/2014/main" id="{892EDC83-41F3-9513-7163-AED7FC118E6D}"/>
              </a:ext>
            </a:extLst>
          </p:cNvPr>
          <p:cNvPicPr>
            <a:picLocks noChangeAspect="1"/>
          </p:cNvPicPr>
          <p:nvPr/>
        </p:nvPicPr>
        <p:blipFill>
          <a:blip r:embed="rId3"/>
          <a:stretch>
            <a:fillRect/>
          </a:stretch>
        </p:blipFill>
        <p:spPr>
          <a:xfrm>
            <a:off x="3634826" y="2143706"/>
            <a:ext cx="1581488" cy="1745090"/>
          </a:xfrm>
          <a:prstGeom prst="rect">
            <a:avLst/>
          </a:prstGeom>
        </p:spPr>
      </p:pic>
      <p:pic>
        <p:nvPicPr>
          <p:cNvPr id="7" name="Billede 6" descr="Et billede, der indeholder tekst, skilt, vektorgrafik&#10;&#10;Automatisk genereret beskrivelse">
            <a:extLst>
              <a:ext uri="{FF2B5EF4-FFF2-40B4-BE49-F238E27FC236}">
                <a16:creationId xmlns:a16="http://schemas.microsoft.com/office/drawing/2014/main" id="{080D6130-315D-9D7C-69E8-DC46B7331F16}"/>
              </a:ext>
            </a:extLst>
          </p:cNvPr>
          <p:cNvPicPr>
            <a:picLocks noChangeAspect="1"/>
          </p:cNvPicPr>
          <p:nvPr/>
        </p:nvPicPr>
        <p:blipFill>
          <a:blip r:embed="rId4"/>
          <a:stretch>
            <a:fillRect/>
          </a:stretch>
        </p:blipFill>
        <p:spPr>
          <a:xfrm>
            <a:off x="5391150" y="2107841"/>
            <a:ext cx="1581488" cy="1780955"/>
          </a:xfrm>
          <a:prstGeom prst="rect">
            <a:avLst/>
          </a:prstGeom>
        </p:spPr>
      </p:pic>
      <p:pic>
        <p:nvPicPr>
          <p:cNvPr id="8" name="Billede 7">
            <a:extLst>
              <a:ext uri="{FF2B5EF4-FFF2-40B4-BE49-F238E27FC236}">
                <a16:creationId xmlns:a16="http://schemas.microsoft.com/office/drawing/2014/main" id="{E7F15A80-3817-CA2F-039F-CD295F88D7A7}"/>
              </a:ext>
            </a:extLst>
          </p:cNvPr>
          <p:cNvPicPr>
            <a:picLocks noChangeAspect="1"/>
          </p:cNvPicPr>
          <p:nvPr/>
        </p:nvPicPr>
        <p:blipFill>
          <a:blip r:embed="rId5"/>
          <a:stretch>
            <a:fillRect/>
          </a:stretch>
        </p:blipFill>
        <p:spPr>
          <a:xfrm>
            <a:off x="7503252" y="2143706"/>
            <a:ext cx="1498970" cy="1780955"/>
          </a:xfrm>
          <a:prstGeom prst="rect">
            <a:avLst/>
          </a:prstGeom>
        </p:spPr>
      </p:pic>
      <p:pic>
        <p:nvPicPr>
          <p:cNvPr id="9" name="Billede 8" descr="Et billede, der indeholder tekst, vektorgrafik&#10;&#10;Automatisk genereret beskrivelse">
            <a:extLst>
              <a:ext uri="{FF2B5EF4-FFF2-40B4-BE49-F238E27FC236}">
                <a16:creationId xmlns:a16="http://schemas.microsoft.com/office/drawing/2014/main" id="{EEDECF64-9503-C574-D8F1-7A13D015AD6E}"/>
              </a:ext>
            </a:extLst>
          </p:cNvPr>
          <p:cNvPicPr>
            <a:picLocks noChangeAspect="1"/>
          </p:cNvPicPr>
          <p:nvPr/>
        </p:nvPicPr>
        <p:blipFill>
          <a:blip r:embed="rId6"/>
          <a:stretch>
            <a:fillRect/>
          </a:stretch>
        </p:blipFill>
        <p:spPr>
          <a:xfrm>
            <a:off x="9532836" y="2107840"/>
            <a:ext cx="1187303" cy="1780955"/>
          </a:xfrm>
          <a:prstGeom prst="rect">
            <a:avLst/>
          </a:prstGeom>
        </p:spPr>
      </p:pic>
      <p:pic>
        <p:nvPicPr>
          <p:cNvPr id="10" name="Billede 9">
            <a:extLst>
              <a:ext uri="{FF2B5EF4-FFF2-40B4-BE49-F238E27FC236}">
                <a16:creationId xmlns:a16="http://schemas.microsoft.com/office/drawing/2014/main" id="{7B71888E-6DC1-C7AD-1FDD-497B43C4D157}"/>
              </a:ext>
            </a:extLst>
          </p:cNvPr>
          <p:cNvPicPr>
            <a:picLocks noChangeAspect="1"/>
          </p:cNvPicPr>
          <p:nvPr/>
        </p:nvPicPr>
        <p:blipFill>
          <a:blip r:embed="rId7"/>
          <a:stretch>
            <a:fillRect/>
          </a:stretch>
        </p:blipFill>
        <p:spPr>
          <a:xfrm>
            <a:off x="1631585" y="4428759"/>
            <a:ext cx="1317938" cy="1690688"/>
          </a:xfrm>
          <a:prstGeom prst="rect">
            <a:avLst/>
          </a:prstGeom>
        </p:spPr>
      </p:pic>
      <p:pic>
        <p:nvPicPr>
          <p:cNvPr id="11" name="Billede 10" descr="Et billede, der indeholder tekst, skilt, vektorgrafik, clipart&#10;&#10;Automatisk genereret beskrivelse">
            <a:extLst>
              <a:ext uri="{FF2B5EF4-FFF2-40B4-BE49-F238E27FC236}">
                <a16:creationId xmlns:a16="http://schemas.microsoft.com/office/drawing/2014/main" id="{1690E65A-4069-AF0B-BD4F-E723CA8D2B0C}"/>
              </a:ext>
            </a:extLst>
          </p:cNvPr>
          <p:cNvPicPr>
            <a:picLocks noChangeAspect="1"/>
          </p:cNvPicPr>
          <p:nvPr/>
        </p:nvPicPr>
        <p:blipFill>
          <a:blip r:embed="rId8"/>
          <a:stretch>
            <a:fillRect/>
          </a:stretch>
        </p:blipFill>
        <p:spPr>
          <a:xfrm>
            <a:off x="3931625" y="4255698"/>
            <a:ext cx="1317937" cy="1863749"/>
          </a:xfrm>
          <a:prstGeom prst="rect">
            <a:avLst/>
          </a:prstGeom>
        </p:spPr>
      </p:pic>
      <p:pic>
        <p:nvPicPr>
          <p:cNvPr id="12" name="Billede 11">
            <a:extLst>
              <a:ext uri="{FF2B5EF4-FFF2-40B4-BE49-F238E27FC236}">
                <a16:creationId xmlns:a16="http://schemas.microsoft.com/office/drawing/2014/main" id="{9E3E201B-66DD-A069-D82D-025FF4B014E3}"/>
              </a:ext>
            </a:extLst>
          </p:cNvPr>
          <p:cNvPicPr>
            <a:picLocks noChangeAspect="1"/>
          </p:cNvPicPr>
          <p:nvPr/>
        </p:nvPicPr>
        <p:blipFill>
          <a:blip r:embed="rId9"/>
          <a:stretch>
            <a:fillRect/>
          </a:stretch>
        </p:blipFill>
        <p:spPr>
          <a:xfrm>
            <a:off x="6231664" y="4428759"/>
            <a:ext cx="1138379" cy="1786823"/>
          </a:xfrm>
          <a:prstGeom prst="rect">
            <a:avLst/>
          </a:prstGeom>
        </p:spPr>
      </p:pic>
      <p:pic>
        <p:nvPicPr>
          <p:cNvPr id="13" name="Billede 12">
            <a:extLst>
              <a:ext uri="{FF2B5EF4-FFF2-40B4-BE49-F238E27FC236}">
                <a16:creationId xmlns:a16="http://schemas.microsoft.com/office/drawing/2014/main" id="{A39DF042-121A-2815-A9F1-6258434E3315}"/>
              </a:ext>
            </a:extLst>
          </p:cNvPr>
          <p:cNvPicPr>
            <a:picLocks noChangeAspect="1"/>
          </p:cNvPicPr>
          <p:nvPr/>
        </p:nvPicPr>
        <p:blipFill rotWithShape="1">
          <a:blip r:embed="rId10"/>
          <a:srcRect t="1" b="-2425"/>
          <a:stretch/>
        </p:blipFill>
        <p:spPr>
          <a:xfrm>
            <a:off x="8055334" y="4128084"/>
            <a:ext cx="1893776" cy="2208707"/>
          </a:xfrm>
          <a:prstGeom prst="rect">
            <a:avLst/>
          </a:prstGeom>
        </p:spPr>
      </p:pic>
    </p:spTree>
    <p:extLst>
      <p:ext uri="{BB962C8B-B14F-4D97-AF65-F5344CB8AC3E}">
        <p14:creationId xmlns:p14="http://schemas.microsoft.com/office/powerpoint/2010/main" val="1424258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Billede 29">
            <a:extLst>
              <a:ext uri="{FF2B5EF4-FFF2-40B4-BE49-F238E27FC236}">
                <a16:creationId xmlns:a16="http://schemas.microsoft.com/office/drawing/2014/main" id="{1269BEA7-986F-169E-7D03-7A2BA136EE53}"/>
              </a:ext>
            </a:extLst>
          </p:cNvPr>
          <p:cNvPicPr>
            <a:picLocks noChangeAspect="1"/>
          </p:cNvPicPr>
          <p:nvPr/>
        </p:nvPicPr>
        <p:blipFill>
          <a:blip r:embed="rId2">
            <a:grayscl/>
          </a:blip>
          <a:stretch>
            <a:fillRect/>
          </a:stretch>
        </p:blipFill>
        <p:spPr>
          <a:xfrm>
            <a:off x="9582236" y="555687"/>
            <a:ext cx="2191695" cy="5717962"/>
          </a:xfrm>
          <a:prstGeom prst="rect">
            <a:avLst/>
          </a:prstGeom>
        </p:spPr>
      </p:pic>
      <p:pic>
        <p:nvPicPr>
          <p:cNvPr id="32" name="Billede 31">
            <a:extLst>
              <a:ext uri="{FF2B5EF4-FFF2-40B4-BE49-F238E27FC236}">
                <a16:creationId xmlns:a16="http://schemas.microsoft.com/office/drawing/2014/main" id="{D795A74B-4162-EFA9-A0D5-78626C03ED99}"/>
              </a:ext>
            </a:extLst>
          </p:cNvPr>
          <p:cNvPicPr>
            <a:picLocks noChangeAspect="1"/>
          </p:cNvPicPr>
          <p:nvPr/>
        </p:nvPicPr>
        <p:blipFill>
          <a:blip r:embed="rId2">
            <a:grayscl/>
          </a:blip>
          <a:stretch>
            <a:fillRect/>
          </a:stretch>
        </p:blipFill>
        <p:spPr>
          <a:xfrm>
            <a:off x="7293467" y="570018"/>
            <a:ext cx="2191695" cy="5717962"/>
          </a:xfrm>
          <a:prstGeom prst="rect">
            <a:avLst/>
          </a:prstGeom>
        </p:spPr>
      </p:pic>
      <p:pic>
        <p:nvPicPr>
          <p:cNvPr id="29" name="Billede 28">
            <a:extLst>
              <a:ext uri="{FF2B5EF4-FFF2-40B4-BE49-F238E27FC236}">
                <a16:creationId xmlns:a16="http://schemas.microsoft.com/office/drawing/2014/main" id="{1536F957-4877-71D5-1265-793210925F82}"/>
              </a:ext>
            </a:extLst>
          </p:cNvPr>
          <p:cNvPicPr>
            <a:picLocks noChangeAspect="1"/>
          </p:cNvPicPr>
          <p:nvPr/>
        </p:nvPicPr>
        <p:blipFill>
          <a:blip r:embed="rId2">
            <a:grayscl/>
          </a:blip>
          <a:stretch>
            <a:fillRect/>
          </a:stretch>
        </p:blipFill>
        <p:spPr>
          <a:xfrm>
            <a:off x="2699371" y="570018"/>
            <a:ext cx="2191695" cy="5717962"/>
          </a:xfrm>
          <a:prstGeom prst="rect">
            <a:avLst/>
          </a:prstGeom>
        </p:spPr>
      </p:pic>
      <p:pic>
        <p:nvPicPr>
          <p:cNvPr id="31" name="Billede 30">
            <a:extLst>
              <a:ext uri="{FF2B5EF4-FFF2-40B4-BE49-F238E27FC236}">
                <a16:creationId xmlns:a16="http://schemas.microsoft.com/office/drawing/2014/main" id="{8501A45A-73EA-58BE-43A1-E6B06FCA0207}"/>
              </a:ext>
            </a:extLst>
          </p:cNvPr>
          <p:cNvPicPr>
            <a:picLocks noChangeAspect="1"/>
          </p:cNvPicPr>
          <p:nvPr/>
        </p:nvPicPr>
        <p:blipFill>
          <a:blip r:embed="rId2">
            <a:grayscl/>
          </a:blip>
          <a:stretch>
            <a:fillRect/>
          </a:stretch>
        </p:blipFill>
        <p:spPr>
          <a:xfrm>
            <a:off x="4996419" y="570018"/>
            <a:ext cx="2191695" cy="5717962"/>
          </a:xfrm>
          <a:prstGeom prst="rect">
            <a:avLst/>
          </a:prstGeom>
        </p:spPr>
      </p:pic>
      <p:pic>
        <p:nvPicPr>
          <p:cNvPr id="25" name="Billede 24">
            <a:extLst>
              <a:ext uri="{FF2B5EF4-FFF2-40B4-BE49-F238E27FC236}">
                <a16:creationId xmlns:a16="http://schemas.microsoft.com/office/drawing/2014/main" id="{478425F3-407B-5D91-A950-593D6F5E0EAE}"/>
              </a:ext>
            </a:extLst>
          </p:cNvPr>
          <p:cNvPicPr>
            <a:picLocks noChangeAspect="1"/>
          </p:cNvPicPr>
          <p:nvPr/>
        </p:nvPicPr>
        <p:blipFill>
          <a:blip r:embed="rId2"/>
          <a:stretch>
            <a:fillRect/>
          </a:stretch>
        </p:blipFill>
        <p:spPr>
          <a:xfrm>
            <a:off x="405369" y="570019"/>
            <a:ext cx="2191695" cy="5717962"/>
          </a:xfrm>
          <a:prstGeom prst="rect">
            <a:avLst/>
          </a:prstGeom>
          <a:ln>
            <a:noFill/>
          </a:ln>
        </p:spPr>
      </p:pic>
      <p:pic>
        <p:nvPicPr>
          <p:cNvPr id="17" name="Billede 16">
            <a:extLst>
              <a:ext uri="{FF2B5EF4-FFF2-40B4-BE49-F238E27FC236}">
                <a16:creationId xmlns:a16="http://schemas.microsoft.com/office/drawing/2014/main" id="{CCC4D24A-3470-B309-B83A-3C8CB06AC6CD}"/>
              </a:ext>
            </a:extLst>
          </p:cNvPr>
          <p:cNvPicPr>
            <a:picLocks noChangeAspect="1"/>
          </p:cNvPicPr>
          <p:nvPr/>
        </p:nvPicPr>
        <p:blipFill rotWithShape="1">
          <a:blip r:embed="rId3"/>
          <a:srcRect l="77839" t="57852" r="2386" b="26167"/>
          <a:stretch/>
        </p:blipFill>
        <p:spPr>
          <a:xfrm>
            <a:off x="9909598" y="3001242"/>
            <a:ext cx="1536970" cy="826851"/>
          </a:xfrm>
          <a:prstGeom prst="rect">
            <a:avLst/>
          </a:prstGeom>
        </p:spPr>
      </p:pic>
      <p:grpSp>
        <p:nvGrpSpPr>
          <p:cNvPr id="24" name="Gruppe 23">
            <a:extLst>
              <a:ext uri="{FF2B5EF4-FFF2-40B4-BE49-F238E27FC236}">
                <a16:creationId xmlns:a16="http://schemas.microsoft.com/office/drawing/2014/main" id="{BEA556BE-44EF-BB7A-BB1A-6AF2DDBB8E00}"/>
              </a:ext>
            </a:extLst>
          </p:cNvPr>
          <p:cNvGrpSpPr>
            <a:grpSpLocks noChangeAspect="1"/>
          </p:cNvGrpSpPr>
          <p:nvPr/>
        </p:nvGrpSpPr>
        <p:grpSpPr>
          <a:xfrm>
            <a:off x="809292" y="2323182"/>
            <a:ext cx="1409248" cy="1825230"/>
            <a:chOff x="1370309" y="2190074"/>
            <a:chExt cx="1614791" cy="2091446"/>
          </a:xfrm>
        </p:grpSpPr>
        <p:pic>
          <p:nvPicPr>
            <p:cNvPr id="18" name="Billede 17">
              <a:extLst>
                <a:ext uri="{FF2B5EF4-FFF2-40B4-BE49-F238E27FC236}">
                  <a16:creationId xmlns:a16="http://schemas.microsoft.com/office/drawing/2014/main" id="{98D2A85D-DD77-EBA7-D396-FF8C254564C7}"/>
                </a:ext>
              </a:extLst>
            </p:cNvPr>
            <p:cNvPicPr>
              <a:picLocks noChangeAspect="1"/>
            </p:cNvPicPr>
            <p:nvPr/>
          </p:nvPicPr>
          <p:blipFill rotWithShape="1">
            <a:blip r:embed="rId3"/>
            <a:srcRect l="8878" t="35291" r="70346" b="24287"/>
            <a:stretch/>
          </p:blipFill>
          <p:spPr>
            <a:xfrm>
              <a:off x="1370309" y="2190074"/>
              <a:ext cx="1614791" cy="2091446"/>
            </a:xfrm>
            <a:prstGeom prst="rect">
              <a:avLst/>
            </a:prstGeom>
          </p:spPr>
        </p:pic>
        <p:sp>
          <p:nvSpPr>
            <p:cNvPr id="19" name="Rektangel 18">
              <a:extLst>
                <a:ext uri="{FF2B5EF4-FFF2-40B4-BE49-F238E27FC236}">
                  <a16:creationId xmlns:a16="http://schemas.microsoft.com/office/drawing/2014/main" id="{CDE86975-CB3D-090B-F783-5C9B513072F6}"/>
                </a:ext>
              </a:extLst>
            </p:cNvPr>
            <p:cNvSpPr/>
            <p:nvPr/>
          </p:nvSpPr>
          <p:spPr>
            <a:xfrm>
              <a:off x="1773382" y="2757055"/>
              <a:ext cx="391391" cy="353290"/>
            </a:xfrm>
            <a:prstGeom prst="rect">
              <a:avLst/>
            </a:prstGeom>
            <a:solidFill>
              <a:srgbClr val="322122"/>
            </a:solidFill>
            <a:ln>
              <a:solidFill>
                <a:srgbClr val="322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a:extLst>
                <a:ext uri="{FF2B5EF4-FFF2-40B4-BE49-F238E27FC236}">
                  <a16:creationId xmlns:a16="http://schemas.microsoft.com/office/drawing/2014/main" id="{17FAB52B-1BF2-B5A5-94C1-E42EAEF79709}"/>
                </a:ext>
              </a:extLst>
            </p:cNvPr>
            <p:cNvSpPr/>
            <p:nvPr/>
          </p:nvSpPr>
          <p:spPr>
            <a:xfrm>
              <a:off x="1773383" y="2757055"/>
              <a:ext cx="822442" cy="353290"/>
            </a:xfrm>
            <a:prstGeom prst="rect">
              <a:avLst/>
            </a:prstGeom>
            <a:solidFill>
              <a:srgbClr val="343232"/>
            </a:solidFill>
            <a:ln>
              <a:solidFill>
                <a:srgbClr val="343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rgbClr val="343232"/>
                </a:solidFill>
              </a:endParaRPr>
            </a:p>
          </p:txBody>
        </p:sp>
        <p:sp>
          <p:nvSpPr>
            <p:cNvPr id="22" name="Rektangel 21">
              <a:extLst>
                <a:ext uri="{FF2B5EF4-FFF2-40B4-BE49-F238E27FC236}">
                  <a16:creationId xmlns:a16="http://schemas.microsoft.com/office/drawing/2014/main" id="{B6DC48EC-4829-D151-0A8E-CEF995B385AB}"/>
                </a:ext>
              </a:extLst>
            </p:cNvPr>
            <p:cNvSpPr/>
            <p:nvPr/>
          </p:nvSpPr>
          <p:spPr>
            <a:xfrm>
              <a:off x="1759986" y="2793442"/>
              <a:ext cx="195695" cy="316903"/>
            </a:xfrm>
            <a:prstGeom prst="rect">
              <a:avLst/>
            </a:prstGeom>
            <a:solidFill>
              <a:srgbClr val="322122"/>
            </a:solidFill>
            <a:ln>
              <a:solidFill>
                <a:srgbClr val="322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1" name="Billede 20">
              <a:extLst>
                <a:ext uri="{FF2B5EF4-FFF2-40B4-BE49-F238E27FC236}">
                  <a16:creationId xmlns:a16="http://schemas.microsoft.com/office/drawing/2014/main" id="{55D9ECF4-DE61-3AFE-E3CB-C86BCBECBFD8}"/>
                </a:ext>
              </a:extLst>
            </p:cNvPr>
            <p:cNvPicPr>
              <a:picLocks noChangeAspect="1"/>
            </p:cNvPicPr>
            <p:nvPr/>
          </p:nvPicPr>
          <p:blipFill>
            <a:blip r:embed="rId4"/>
            <a:stretch>
              <a:fillRect/>
            </a:stretch>
          </p:blipFill>
          <p:spPr>
            <a:xfrm>
              <a:off x="1751881" y="2757055"/>
              <a:ext cx="822444" cy="851134"/>
            </a:xfrm>
            <a:prstGeom prst="rect">
              <a:avLst/>
            </a:prstGeom>
          </p:spPr>
        </p:pic>
      </p:grpSp>
      <p:sp>
        <p:nvSpPr>
          <p:cNvPr id="34" name="Tekstfelt 33">
            <a:extLst>
              <a:ext uri="{FF2B5EF4-FFF2-40B4-BE49-F238E27FC236}">
                <a16:creationId xmlns:a16="http://schemas.microsoft.com/office/drawing/2014/main" id="{2662603D-86F2-EE28-78AE-182597AE615F}"/>
              </a:ext>
            </a:extLst>
          </p:cNvPr>
          <p:cNvSpPr txBox="1"/>
          <p:nvPr/>
        </p:nvSpPr>
        <p:spPr>
          <a:xfrm>
            <a:off x="541942" y="4354249"/>
            <a:ext cx="1964014" cy="748923"/>
          </a:xfrm>
          <a:prstGeom prst="rect">
            <a:avLst/>
          </a:prstGeom>
          <a:noFill/>
          <a:ln>
            <a:noFill/>
          </a:ln>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1</a:t>
            </a:r>
            <a:br>
              <a:rPr lang="da-DK" b="1"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Affaldshierarkiet</a:t>
            </a:r>
          </a:p>
        </p:txBody>
      </p:sp>
      <p:sp>
        <p:nvSpPr>
          <p:cNvPr id="35" name="Tekstfelt 34">
            <a:extLst>
              <a:ext uri="{FF2B5EF4-FFF2-40B4-BE49-F238E27FC236}">
                <a16:creationId xmlns:a16="http://schemas.microsoft.com/office/drawing/2014/main" id="{493FF71E-BB47-6C89-7CD1-63673ADEBB91}"/>
              </a:ext>
            </a:extLst>
          </p:cNvPr>
          <p:cNvSpPr txBox="1"/>
          <p:nvPr/>
        </p:nvSpPr>
        <p:spPr>
          <a:xfrm>
            <a:off x="2817351" y="4354249"/>
            <a:ext cx="1964014" cy="74892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2</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Rest- og madaffald</a:t>
            </a:r>
          </a:p>
        </p:txBody>
      </p:sp>
      <p:sp>
        <p:nvSpPr>
          <p:cNvPr id="36" name="Tekstfelt 35">
            <a:extLst>
              <a:ext uri="{FF2B5EF4-FFF2-40B4-BE49-F238E27FC236}">
                <a16:creationId xmlns:a16="http://schemas.microsoft.com/office/drawing/2014/main" id="{D635CBB2-57C7-B3A1-945A-4B27BB95A68D}"/>
              </a:ext>
            </a:extLst>
          </p:cNvPr>
          <p:cNvSpPr txBox="1"/>
          <p:nvPr/>
        </p:nvSpPr>
        <p:spPr>
          <a:xfrm>
            <a:off x="5133070" y="4354249"/>
            <a:ext cx="1964014" cy="102733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3</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 Pap og Papir </a:t>
            </a:r>
          </a:p>
          <a:p>
            <a:pPr algn="ctr">
              <a:lnSpc>
                <a:spcPct val="150000"/>
              </a:lnSpc>
            </a:pP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B: Tekstil</a:t>
            </a:r>
          </a:p>
        </p:txBody>
      </p:sp>
      <p:sp>
        <p:nvSpPr>
          <p:cNvPr id="37" name="Tekstfelt 36">
            <a:extLst>
              <a:ext uri="{FF2B5EF4-FFF2-40B4-BE49-F238E27FC236}">
                <a16:creationId xmlns:a16="http://schemas.microsoft.com/office/drawing/2014/main" id="{241A097D-2898-5A5A-D824-DD91E6158920}"/>
              </a:ext>
            </a:extLst>
          </p:cNvPr>
          <p:cNvSpPr txBox="1"/>
          <p:nvPr/>
        </p:nvSpPr>
        <p:spPr>
          <a:xfrm>
            <a:off x="7410635" y="4342270"/>
            <a:ext cx="1964014" cy="102733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4</a:t>
            </a:r>
            <a:endParaRPr lang="da-DK" b="1" dirty="0">
              <a:solidFill>
                <a:schemeClr val="bg1"/>
              </a:solidFill>
              <a:latin typeface="Helvetica Neue Light" panose="02000403000000020004" pitchFamily="2" charset="0"/>
              <a:ea typeface="Helvetica Neue" panose="02000503000000020004" pitchFamily="2" charset="0"/>
              <a:cs typeface="Helvetica Neue" panose="02000503000000020004" pitchFamily="2" charset="0"/>
            </a:endParaRPr>
          </a:p>
          <a:p>
            <a:pPr algn="ctr">
              <a:lnSpc>
                <a:spcPct val="150000"/>
              </a:lnSpc>
            </a:pPr>
            <a:r>
              <a:rPr lang="da-DK" sz="1200" b="1"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 Pla</a:t>
            </a: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st og kartoner</a:t>
            </a:r>
          </a:p>
          <a:p>
            <a:pPr algn="ctr">
              <a:lnSpc>
                <a:spcPct val="150000"/>
              </a:lnSpc>
            </a:pP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B: Glas og metal</a:t>
            </a:r>
          </a:p>
        </p:txBody>
      </p:sp>
      <p:sp>
        <p:nvSpPr>
          <p:cNvPr id="38" name="Tekstfelt 37">
            <a:extLst>
              <a:ext uri="{FF2B5EF4-FFF2-40B4-BE49-F238E27FC236}">
                <a16:creationId xmlns:a16="http://schemas.microsoft.com/office/drawing/2014/main" id="{71A55C03-CE66-E68C-26E8-17467D1E786C}"/>
              </a:ext>
            </a:extLst>
          </p:cNvPr>
          <p:cNvSpPr txBox="1"/>
          <p:nvPr/>
        </p:nvSpPr>
        <p:spPr>
          <a:xfrm>
            <a:off x="9696076" y="4342270"/>
            <a:ext cx="1964014" cy="74892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5</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Farligt affald</a:t>
            </a:r>
          </a:p>
        </p:txBody>
      </p:sp>
      <p:pic>
        <p:nvPicPr>
          <p:cNvPr id="3" name="Billede 2">
            <a:extLst>
              <a:ext uri="{FF2B5EF4-FFF2-40B4-BE49-F238E27FC236}">
                <a16:creationId xmlns:a16="http://schemas.microsoft.com/office/drawing/2014/main" id="{05DEAC52-4A3D-0E31-23BB-F09D253770B2}"/>
              </a:ext>
            </a:extLst>
          </p:cNvPr>
          <p:cNvPicPr>
            <a:picLocks noChangeAspect="1"/>
          </p:cNvPicPr>
          <p:nvPr/>
        </p:nvPicPr>
        <p:blipFill rotWithShape="1">
          <a:blip r:embed="rId3"/>
          <a:srcRect l="29904" t="34351" r="49320" b="25226"/>
          <a:stretch/>
        </p:blipFill>
        <p:spPr>
          <a:xfrm>
            <a:off x="5390727" y="2264477"/>
            <a:ext cx="1454573" cy="1883935"/>
          </a:xfrm>
          <a:prstGeom prst="rect">
            <a:avLst/>
          </a:prstGeom>
        </p:spPr>
      </p:pic>
      <p:pic>
        <p:nvPicPr>
          <p:cNvPr id="6" name="Billede 5">
            <a:extLst>
              <a:ext uri="{FF2B5EF4-FFF2-40B4-BE49-F238E27FC236}">
                <a16:creationId xmlns:a16="http://schemas.microsoft.com/office/drawing/2014/main" id="{DE678C77-ED1B-93EB-9698-81DF6584F8D9}"/>
              </a:ext>
            </a:extLst>
          </p:cNvPr>
          <p:cNvPicPr>
            <a:picLocks noChangeAspect="1"/>
          </p:cNvPicPr>
          <p:nvPr/>
        </p:nvPicPr>
        <p:blipFill rotWithShape="1">
          <a:blip r:embed="rId3"/>
          <a:srcRect l="8878" t="35291" r="70346" b="24287"/>
          <a:stretch/>
        </p:blipFill>
        <p:spPr>
          <a:xfrm>
            <a:off x="3071942" y="2323182"/>
            <a:ext cx="1409247" cy="1825230"/>
          </a:xfrm>
          <a:prstGeom prst="rect">
            <a:avLst/>
          </a:prstGeom>
        </p:spPr>
      </p:pic>
      <p:pic>
        <p:nvPicPr>
          <p:cNvPr id="7" name="Billede 6">
            <a:extLst>
              <a:ext uri="{FF2B5EF4-FFF2-40B4-BE49-F238E27FC236}">
                <a16:creationId xmlns:a16="http://schemas.microsoft.com/office/drawing/2014/main" id="{8EC038A2-EE55-CDB4-336F-01355BFF5EE1}"/>
              </a:ext>
            </a:extLst>
          </p:cNvPr>
          <p:cNvPicPr>
            <a:picLocks/>
          </p:cNvPicPr>
          <p:nvPr/>
        </p:nvPicPr>
        <p:blipFill rotWithShape="1">
          <a:blip r:embed="rId3"/>
          <a:srcRect l="50000" t="35291" r="27972" b="24287"/>
          <a:stretch/>
        </p:blipFill>
        <p:spPr>
          <a:xfrm>
            <a:off x="7675584" y="2264476"/>
            <a:ext cx="1516336" cy="1887488"/>
          </a:xfrm>
          <a:prstGeom prst="rect">
            <a:avLst/>
          </a:prstGeom>
        </p:spPr>
      </p:pic>
    </p:spTree>
    <p:extLst>
      <p:ext uri="{BB962C8B-B14F-4D97-AF65-F5344CB8AC3E}">
        <p14:creationId xmlns:p14="http://schemas.microsoft.com/office/powerpoint/2010/main" val="21289625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4"/>
                                        </p:tgtEl>
                                        <p:attrNameLst>
                                          <p:attrName>r</p:attrName>
                                        </p:attrNameLst>
                                      </p:cBhvr>
                                    </p:animRot>
                                    <p:animRot by="-240000">
                                      <p:cBhvr>
                                        <p:cTn id="7" dur="200" fill="hold">
                                          <p:stCondLst>
                                            <p:cond delay="200"/>
                                          </p:stCondLst>
                                        </p:cTn>
                                        <p:tgtEl>
                                          <p:spTgt spid="24"/>
                                        </p:tgtEl>
                                        <p:attrNameLst>
                                          <p:attrName>r</p:attrName>
                                        </p:attrNameLst>
                                      </p:cBhvr>
                                    </p:animRot>
                                    <p:animRot by="240000">
                                      <p:cBhvr>
                                        <p:cTn id="8" dur="200" fill="hold">
                                          <p:stCondLst>
                                            <p:cond delay="400"/>
                                          </p:stCondLst>
                                        </p:cTn>
                                        <p:tgtEl>
                                          <p:spTgt spid="24"/>
                                        </p:tgtEl>
                                        <p:attrNameLst>
                                          <p:attrName>r</p:attrName>
                                        </p:attrNameLst>
                                      </p:cBhvr>
                                    </p:animRot>
                                    <p:animRot by="-240000">
                                      <p:cBhvr>
                                        <p:cTn id="9" dur="200" fill="hold">
                                          <p:stCondLst>
                                            <p:cond delay="600"/>
                                          </p:stCondLst>
                                        </p:cTn>
                                        <p:tgtEl>
                                          <p:spTgt spid="24"/>
                                        </p:tgtEl>
                                        <p:attrNameLst>
                                          <p:attrName>r</p:attrName>
                                        </p:attrNameLst>
                                      </p:cBhvr>
                                    </p:animRot>
                                    <p:animRot by="120000">
                                      <p:cBhvr>
                                        <p:cTn id="10" dur="200" fill="hold">
                                          <p:stCondLst>
                                            <p:cond delay="800"/>
                                          </p:stCondLst>
                                        </p:cTn>
                                        <p:tgtEl>
                                          <p:spTgt spid="2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9D46E7BD-4E29-3D73-4652-36A476E3E4DB}"/>
              </a:ext>
            </a:extLst>
          </p:cNvPr>
          <p:cNvPicPr>
            <a:picLocks noChangeAspect="1"/>
          </p:cNvPicPr>
          <p:nvPr/>
        </p:nvPicPr>
        <p:blipFill>
          <a:blip r:embed="rId3"/>
          <a:stretch>
            <a:fillRect/>
          </a:stretch>
        </p:blipFill>
        <p:spPr>
          <a:xfrm>
            <a:off x="390707" y="380225"/>
            <a:ext cx="11410583" cy="6144160"/>
          </a:xfrm>
          <a:prstGeom prst="rect">
            <a:avLst/>
          </a:prstGeom>
        </p:spPr>
      </p:pic>
      <p:pic>
        <p:nvPicPr>
          <p:cNvPr id="3" name="Billede 2">
            <a:extLst>
              <a:ext uri="{FF2B5EF4-FFF2-40B4-BE49-F238E27FC236}">
                <a16:creationId xmlns:a16="http://schemas.microsoft.com/office/drawing/2014/main" id="{92EC7674-4042-CDA2-17CF-082D0F26BA75}"/>
              </a:ext>
            </a:extLst>
          </p:cNvPr>
          <p:cNvPicPr>
            <a:picLocks noChangeAspect="1"/>
          </p:cNvPicPr>
          <p:nvPr/>
        </p:nvPicPr>
        <p:blipFill>
          <a:blip r:embed="rId4"/>
          <a:stretch>
            <a:fillRect/>
          </a:stretch>
        </p:blipFill>
        <p:spPr>
          <a:xfrm>
            <a:off x="776417" y="619480"/>
            <a:ext cx="1867929" cy="643631"/>
          </a:xfrm>
          <a:prstGeom prst="rect">
            <a:avLst/>
          </a:prstGeom>
        </p:spPr>
      </p:pic>
      <p:pic>
        <p:nvPicPr>
          <p:cNvPr id="6" name="Billede 5">
            <a:extLst>
              <a:ext uri="{FF2B5EF4-FFF2-40B4-BE49-F238E27FC236}">
                <a16:creationId xmlns:a16="http://schemas.microsoft.com/office/drawing/2014/main" id="{73E0EB18-4B7E-3C13-5C81-0C3E5C692708}"/>
              </a:ext>
            </a:extLst>
          </p:cNvPr>
          <p:cNvPicPr>
            <a:picLocks noChangeAspect="1"/>
          </p:cNvPicPr>
          <p:nvPr/>
        </p:nvPicPr>
        <p:blipFill>
          <a:blip r:embed="rId5"/>
          <a:stretch>
            <a:fillRect/>
          </a:stretch>
        </p:blipFill>
        <p:spPr>
          <a:xfrm>
            <a:off x="430182" y="3973757"/>
            <a:ext cx="4649818" cy="953843"/>
          </a:xfrm>
          <a:prstGeom prst="rect">
            <a:avLst/>
          </a:prstGeom>
        </p:spPr>
      </p:pic>
      <p:sp>
        <p:nvSpPr>
          <p:cNvPr id="4" name="Titel 1">
            <a:extLst>
              <a:ext uri="{FF2B5EF4-FFF2-40B4-BE49-F238E27FC236}">
                <a16:creationId xmlns:a16="http://schemas.microsoft.com/office/drawing/2014/main" id="{256BF378-094C-DA89-9584-5CA7810B9E9A}"/>
              </a:ext>
            </a:extLst>
          </p:cNvPr>
          <p:cNvSpPr txBox="1">
            <a:spLocks/>
          </p:cNvSpPr>
          <p:nvPr/>
        </p:nvSpPr>
        <p:spPr>
          <a:xfrm>
            <a:off x="838199" y="342900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60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Affaldshierarkiet</a:t>
            </a:r>
            <a:endParaRPr lang="da-DK" sz="6000" dirty="0">
              <a:solidFill>
                <a:schemeClr val="bg1"/>
              </a:solidFill>
            </a:endParaRPr>
          </a:p>
        </p:txBody>
      </p:sp>
      <p:sp>
        <p:nvSpPr>
          <p:cNvPr id="5" name="Tekstfelt 4">
            <a:extLst>
              <a:ext uri="{FF2B5EF4-FFF2-40B4-BE49-F238E27FC236}">
                <a16:creationId xmlns:a16="http://schemas.microsoft.com/office/drawing/2014/main" id="{70FCFB10-CA97-3742-7041-DEB6772A8B8A}"/>
              </a:ext>
            </a:extLst>
          </p:cNvPr>
          <p:cNvSpPr txBox="1"/>
          <p:nvPr/>
        </p:nvSpPr>
        <p:spPr>
          <a:xfrm>
            <a:off x="838199" y="4335191"/>
            <a:ext cx="4065373" cy="369332"/>
          </a:xfrm>
          <a:prstGeom prst="rect">
            <a:avLst/>
          </a:prstGeom>
          <a:noFill/>
        </p:spPr>
        <p:txBody>
          <a:bodyPr wrap="square" rtlCol="0">
            <a:spAutoFit/>
          </a:bodyPr>
          <a:lstStyle/>
          <a:p>
            <a:r>
              <a:rPr lang="da-DK"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Introduktion, aktivitet &amp; opgave</a:t>
            </a:r>
          </a:p>
        </p:txBody>
      </p:sp>
      <p:pic>
        <p:nvPicPr>
          <p:cNvPr id="1028" name="Picture 4" descr="Circular Economy Beyond Waste">
            <a:extLst>
              <a:ext uri="{FF2B5EF4-FFF2-40B4-BE49-F238E27FC236}">
                <a16:creationId xmlns:a16="http://schemas.microsoft.com/office/drawing/2014/main" id="{ABBDA8ED-E1AD-EEFD-B4FE-D003E84286D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4828"/>
          <a:stretch/>
        </p:blipFill>
        <p:spPr bwMode="auto">
          <a:xfrm>
            <a:off x="8088733" y="5932466"/>
            <a:ext cx="645363" cy="56861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ircular Economy Beyond Waste">
            <a:extLst>
              <a:ext uri="{FF2B5EF4-FFF2-40B4-BE49-F238E27FC236}">
                <a16:creationId xmlns:a16="http://schemas.microsoft.com/office/drawing/2014/main" id="{2C9A7C17-2F3A-681E-5F23-F512F2DFA81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3017" t="14268"/>
          <a:stretch/>
        </p:blipFill>
        <p:spPr bwMode="auto">
          <a:xfrm>
            <a:off x="9017877" y="5934791"/>
            <a:ext cx="788276" cy="566289"/>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uppe 12">
            <a:extLst>
              <a:ext uri="{FF2B5EF4-FFF2-40B4-BE49-F238E27FC236}">
                <a16:creationId xmlns:a16="http://schemas.microsoft.com/office/drawing/2014/main" id="{84B7D14A-C30A-01B1-9CA5-9A0087ACB44F}"/>
              </a:ext>
            </a:extLst>
          </p:cNvPr>
          <p:cNvGrpSpPr/>
          <p:nvPr/>
        </p:nvGrpSpPr>
        <p:grpSpPr>
          <a:xfrm>
            <a:off x="390707" y="5835698"/>
            <a:ext cx="2719829" cy="697422"/>
            <a:chOff x="390707" y="5835698"/>
            <a:chExt cx="2719829" cy="697422"/>
          </a:xfrm>
        </p:grpSpPr>
        <p:sp>
          <p:nvSpPr>
            <p:cNvPr id="7" name="Tekstfelt 6">
              <a:extLst>
                <a:ext uri="{FF2B5EF4-FFF2-40B4-BE49-F238E27FC236}">
                  <a16:creationId xmlns:a16="http://schemas.microsoft.com/office/drawing/2014/main" id="{D5EE659B-911A-8C05-0D41-E565ABD00FCE}"/>
                </a:ext>
              </a:extLst>
            </p:cNvPr>
            <p:cNvSpPr txBox="1"/>
            <p:nvPr/>
          </p:nvSpPr>
          <p:spPr>
            <a:xfrm>
              <a:off x="390707" y="5886789"/>
              <a:ext cx="1968717" cy="646331"/>
            </a:xfrm>
            <a:prstGeom prst="rect">
              <a:avLst/>
            </a:prstGeom>
            <a:noFill/>
          </p:spPr>
          <p:txBody>
            <a:bodyPr wrap="square" rtlCol="0">
              <a:spAutoFit/>
            </a:bodyPr>
            <a:lstStyle/>
            <a:p>
              <a:r>
                <a:rPr lang="da-DK" sz="1200" i="1" dirty="0">
                  <a:latin typeface="Helvetica Neue" panose="02000503000000020004"/>
                </a:rPr>
                <a:t>Indhold er udarbejdet med inspiration, viden og materiale fra Affald.dk</a:t>
              </a:r>
            </a:p>
          </p:txBody>
        </p:sp>
        <p:pic>
          <p:nvPicPr>
            <p:cNvPr id="11" name="Billede 10">
              <a:hlinkClick r:id="rId7"/>
              <a:extLst>
                <a:ext uri="{FF2B5EF4-FFF2-40B4-BE49-F238E27FC236}">
                  <a16:creationId xmlns:a16="http://schemas.microsoft.com/office/drawing/2014/main" id="{56E8ED20-A61B-817C-72A4-F763C0C175C9}"/>
                </a:ext>
              </a:extLst>
            </p:cNvPr>
            <p:cNvPicPr>
              <a:picLocks noChangeAspect="1"/>
            </p:cNvPicPr>
            <p:nvPr/>
          </p:nvPicPr>
          <p:blipFill>
            <a:blip r:embed="rId8"/>
            <a:stretch>
              <a:fillRect/>
            </a:stretch>
          </p:blipFill>
          <p:spPr>
            <a:xfrm>
              <a:off x="2461972" y="5835698"/>
              <a:ext cx="648564" cy="642078"/>
            </a:xfrm>
            <a:prstGeom prst="rect">
              <a:avLst/>
            </a:prstGeom>
          </p:spPr>
        </p:pic>
      </p:grpSp>
    </p:spTree>
    <p:extLst>
      <p:ext uri="{BB962C8B-B14F-4D97-AF65-F5344CB8AC3E}">
        <p14:creationId xmlns:p14="http://schemas.microsoft.com/office/powerpoint/2010/main" val="178366149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E677389E-010A-6D5C-F7C7-B736F0AE0878}"/>
              </a:ext>
            </a:extLst>
          </p:cNvPr>
          <p:cNvPicPr>
            <a:picLocks noChangeAspect="1"/>
          </p:cNvPicPr>
          <p:nvPr/>
        </p:nvPicPr>
        <p:blipFill>
          <a:blip r:embed="rId3"/>
          <a:stretch>
            <a:fillRect/>
          </a:stretch>
        </p:blipFill>
        <p:spPr>
          <a:xfrm>
            <a:off x="384600" y="1470456"/>
            <a:ext cx="9059438"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4"/>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Affald er ressourcer</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48896" y="2846308"/>
            <a:ext cx="4944355" cy="4401205"/>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Når vi ikke længere bruger vores ting, bliver det til affald</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Tidligere blev alt smidt på ”lossepladsen” – uden at blive brugt til noget, og til skade for naturen</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Nu ser vi affald som ressourcer, som kan genanvendes til nye materialer. F.eks. kan dåser bruges til nyt metal, og aviser kan blive til nyt papir.</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Godt fordi vi sparer på jordens råstoffer og godt fordi det bruger mindre energi at genanvende end at producere nyt</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Billede 6" descr="Et billede, der indeholder udendørs, drikkevarer, te&#10;&#10;Automatisk genereret beskrivelse">
            <a:extLst>
              <a:ext uri="{FF2B5EF4-FFF2-40B4-BE49-F238E27FC236}">
                <a16:creationId xmlns:a16="http://schemas.microsoft.com/office/drawing/2014/main" id="{25E63576-CEE8-C19A-FA38-B61D4AAE2A1B}"/>
              </a:ext>
            </a:extLst>
          </p:cNvPr>
          <p:cNvPicPr>
            <a:picLocks noChangeAspect="1"/>
          </p:cNvPicPr>
          <p:nvPr/>
        </p:nvPicPr>
        <p:blipFill>
          <a:blip r:embed="rId5"/>
          <a:stretch>
            <a:fillRect/>
          </a:stretch>
        </p:blipFill>
        <p:spPr>
          <a:xfrm>
            <a:off x="6257547" y="1913524"/>
            <a:ext cx="5683820" cy="3789213"/>
          </a:xfrm>
          <a:prstGeom prst="rect">
            <a:avLst/>
          </a:prstGeom>
        </p:spPr>
      </p:pic>
      <p:pic>
        <p:nvPicPr>
          <p:cNvPr id="17" name="Billede 16">
            <a:extLst>
              <a:ext uri="{FF2B5EF4-FFF2-40B4-BE49-F238E27FC236}">
                <a16:creationId xmlns:a16="http://schemas.microsoft.com/office/drawing/2014/main" id="{EF026092-5C2E-4533-FDD9-8B86EF98B6CB}"/>
              </a:ext>
            </a:extLst>
          </p:cNvPr>
          <p:cNvPicPr>
            <a:picLocks noChangeAspect="1"/>
          </p:cNvPicPr>
          <p:nvPr/>
        </p:nvPicPr>
        <p:blipFill>
          <a:blip r:embed="rId6"/>
          <a:stretch>
            <a:fillRect/>
          </a:stretch>
        </p:blipFill>
        <p:spPr>
          <a:xfrm>
            <a:off x="1" y="5702737"/>
            <a:ext cx="4065224" cy="611661"/>
          </a:xfrm>
          <a:prstGeom prst="rect">
            <a:avLst/>
          </a:prstGeom>
        </p:spPr>
      </p:pic>
      <p:sp>
        <p:nvSpPr>
          <p:cNvPr id="16" name="Tekstfelt 15">
            <a:extLst>
              <a:ext uri="{FF2B5EF4-FFF2-40B4-BE49-F238E27FC236}">
                <a16:creationId xmlns:a16="http://schemas.microsoft.com/office/drawing/2014/main" id="{2BB8C5C8-160B-0754-9ED9-EA64731A8451}"/>
              </a:ext>
            </a:extLst>
          </p:cNvPr>
          <p:cNvSpPr txBox="1"/>
          <p:nvPr/>
        </p:nvSpPr>
        <p:spPr>
          <a:xfrm>
            <a:off x="384600" y="5838028"/>
            <a:ext cx="6097656" cy="307777"/>
          </a:xfrm>
          <a:prstGeom prst="rect">
            <a:avLst/>
          </a:prstGeom>
          <a:noFill/>
        </p:spPr>
        <p:txBody>
          <a:bodyPr wrap="square">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klassen: </a:t>
            </a:r>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Hvilke råstoffer kender du?</a:t>
            </a:r>
          </a:p>
        </p:txBody>
      </p:sp>
    </p:spTree>
    <p:extLst>
      <p:ext uri="{BB962C8B-B14F-4D97-AF65-F5344CB8AC3E}">
        <p14:creationId xmlns:p14="http://schemas.microsoft.com/office/powerpoint/2010/main" val="3589285352"/>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E677389E-010A-6D5C-F7C7-B736F0AE0878}"/>
              </a:ext>
            </a:extLst>
          </p:cNvPr>
          <p:cNvPicPr>
            <a:picLocks noChangeAspect="1"/>
          </p:cNvPicPr>
          <p:nvPr/>
        </p:nvPicPr>
        <p:blipFill>
          <a:blip r:embed="rId2"/>
          <a:stretch>
            <a:fillRect/>
          </a:stretch>
        </p:blipFill>
        <p:spPr>
          <a:xfrm>
            <a:off x="384600" y="1470456"/>
            <a:ext cx="11422800"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Affaldshierarkiet</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48895" y="2925331"/>
            <a:ext cx="4559643" cy="3108543"/>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Affaldshierarkiet er delt op i fem kategorier – øverst er bedst!</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Det bedste er at undgå at producere affald. Det kalder vi forebyggelse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Jo længere oppe, affaldet er i hierarkiet, jo bedre udnytter vi de ressourcer, der er tingene</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Medlemmerne i Affaldsklubben har ikke en fast plads i hierarkiet – men nogen ender tit i bunden</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0" name="Billede 9">
            <a:extLst>
              <a:ext uri="{FF2B5EF4-FFF2-40B4-BE49-F238E27FC236}">
                <a16:creationId xmlns:a16="http://schemas.microsoft.com/office/drawing/2014/main" id="{3CCE1A66-C81A-92A5-2CB0-D6C10BAB6BAA}"/>
              </a:ext>
            </a:extLst>
          </p:cNvPr>
          <p:cNvPicPr>
            <a:picLocks noChangeAspect="1"/>
          </p:cNvPicPr>
          <p:nvPr/>
        </p:nvPicPr>
        <p:blipFill>
          <a:blip r:embed="rId4"/>
          <a:stretch>
            <a:fillRect/>
          </a:stretch>
        </p:blipFill>
        <p:spPr>
          <a:xfrm>
            <a:off x="5909440" y="599232"/>
            <a:ext cx="5665812" cy="5882801"/>
          </a:xfrm>
          <a:prstGeom prst="rect">
            <a:avLst/>
          </a:prstGeom>
        </p:spPr>
      </p:pic>
      <p:pic>
        <p:nvPicPr>
          <p:cNvPr id="8" name="Billede 7">
            <a:extLst>
              <a:ext uri="{FF2B5EF4-FFF2-40B4-BE49-F238E27FC236}">
                <a16:creationId xmlns:a16="http://schemas.microsoft.com/office/drawing/2014/main" id="{36B594D0-86B6-AB91-0A95-B84906DE2BFC}"/>
              </a:ext>
            </a:extLst>
          </p:cNvPr>
          <p:cNvPicPr>
            <a:picLocks noChangeAspect="1"/>
          </p:cNvPicPr>
          <p:nvPr/>
        </p:nvPicPr>
        <p:blipFill>
          <a:blip r:embed="rId5"/>
          <a:stretch>
            <a:fillRect/>
          </a:stretch>
        </p:blipFill>
        <p:spPr>
          <a:xfrm>
            <a:off x="0" y="5702737"/>
            <a:ext cx="5408538" cy="611661"/>
          </a:xfrm>
          <a:prstGeom prst="rect">
            <a:avLst/>
          </a:prstGeom>
        </p:spPr>
      </p:pic>
      <p:sp>
        <p:nvSpPr>
          <p:cNvPr id="7" name="Tekstfelt 6">
            <a:extLst>
              <a:ext uri="{FF2B5EF4-FFF2-40B4-BE49-F238E27FC236}">
                <a16:creationId xmlns:a16="http://schemas.microsoft.com/office/drawing/2014/main" id="{843BDE3F-4080-420F-C2DE-962B87ECF358}"/>
              </a:ext>
            </a:extLst>
          </p:cNvPr>
          <p:cNvSpPr txBox="1"/>
          <p:nvPr/>
        </p:nvSpPr>
        <p:spPr>
          <a:xfrm>
            <a:off x="360339" y="5831986"/>
            <a:ext cx="6118698" cy="307777"/>
          </a:xfrm>
          <a:prstGeom prst="rect">
            <a:avLst/>
          </a:prstGeom>
          <a:noFill/>
        </p:spPr>
        <p:txBody>
          <a:bodyPr wrap="square">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rPr>
              <a:t>Til klassen: </a:t>
            </a:r>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Hvor kan en legetøjsbil i plastik placeres? </a:t>
            </a:r>
          </a:p>
        </p:txBody>
      </p:sp>
    </p:spTree>
    <p:extLst>
      <p:ext uri="{BB962C8B-B14F-4D97-AF65-F5344CB8AC3E}">
        <p14:creationId xmlns:p14="http://schemas.microsoft.com/office/powerpoint/2010/main" val="2659365821"/>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E677389E-010A-6D5C-F7C7-B736F0AE0878}"/>
              </a:ext>
            </a:extLst>
          </p:cNvPr>
          <p:cNvPicPr>
            <a:picLocks noChangeAspect="1"/>
          </p:cNvPicPr>
          <p:nvPr/>
        </p:nvPicPr>
        <p:blipFill>
          <a:blip r:embed="rId2"/>
          <a:stretch>
            <a:fillRect/>
          </a:stretch>
        </p:blipFill>
        <p:spPr>
          <a:xfrm>
            <a:off x="384600" y="1470456"/>
            <a:ext cx="11422800"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5" name="Tekstfelt 4">
            <a:extLst>
              <a:ext uri="{FF2B5EF4-FFF2-40B4-BE49-F238E27FC236}">
                <a16:creationId xmlns:a16="http://schemas.microsoft.com/office/drawing/2014/main" id="{EAB1B03F-8974-7DD7-0449-4FC278D26EC8}"/>
              </a:ext>
            </a:extLst>
          </p:cNvPr>
          <p:cNvSpPr txBox="1"/>
          <p:nvPr/>
        </p:nvSpPr>
        <p:spPr>
          <a:xfrm>
            <a:off x="6524849" y="2648875"/>
            <a:ext cx="4957402" cy="3108543"/>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Det bedste vi kan gøre, er at skabe mindre affald. Det kaldes forebyggelse</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Vi kan forebygge ved at købe færre ting og genbruge mere</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Vi kan også øve os i at bruge færre ting, der kun kan bruges én gang, brug fx madkasse i stedet for en plastikpose</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Papir og Pap kan tit forebygges, fx ved at sige nej tak til reklamer eller bruge mindre pap til indpakning</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342900" indent="-342900">
              <a:buFont typeface="+mj-lt"/>
              <a:buAutoNum type="arabicPeriod"/>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1" name="Billede 10" descr="Et billede, der indeholder tekst, papirvare&#10;&#10;Automatisk genereret beskrivelse">
            <a:extLst>
              <a:ext uri="{FF2B5EF4-FFF2-40B4-BE49-F238E27FC236}">
                <a16:creationId xmlns:a16="http://schemas.microsoft.com/office/drawing/2014/main" id="{A838030F-FF5D-F9CD-82DE-233EDFEF3C03}"/>
              </a:ext>
            </a:extLst>
          </p:cNvPr>
          <p:cNvPicPr>
            <a:picLocks noChangeAspect="1"/>
          </p:cNvPicPr>
          <p:nvPr/>
        </p:nvPicPr>
        <p:blipFill>
          <a:blip r:embed="rId4"/>
          <a:stretch>
            <a:fillRect/>
          </a:stretch>
        </p:blipFill>
        <p:spPr>
          <a:xfrm>
            <a:off x="10083531" y="233781"/>
            <a:ext cx="1723869" cy="1149246"/>
          </a:xfrm>
          <a:prstGeom prst="rect">
            <a:avLst/>
          </a:prstGeom>
        </p:spPr>
      </p:pic>
      <p:pic>
        <p:nvPicPr>
          <p:cNvPr id="13" name="Billede 12">
            <a:extLst>
              <a:ext uri="{FF2B5EF4-FFF2-40B4-BE49-F238E27FC236}">
                <a16:creationId xmlns:a16="http://schemas.microsoft.com/office/drawing/2014/main" id="{745BB1CE-698A-505B-CE95-EC98BF46811A}"/>
              </a:ext>
            </a:extLst>
          </p:cNvPr>
          <p:cNvPicPr>
            <a:picLocks noChangeAspect="1"/>
          </p:cNvPicPr>
          <p:nvPr/>
        </p:nvPicPr>
        <p:blipFill>
          <a:blip r:embed="rId5"/>
          <a:stretch>
            <a:fillRect/>
          </a:stretch>
        </p:blipFill>
        <p:spPr>
          <a:xfrm>
            <a:off x="8877974" y="513568"/>
            <a:ext cx="1369760" cy="913173"/>
          </a:xfrm>
          <a:prstGeom prst="rect">
            <a:avLst/>
          </a:prstGeom>
        </p:spPr>
      </p:pic>
      <p:sp>
        <p:nvSpPr>
          <p:cNvPr id="14" name="Tekstfelt 13">
            <a:extLst>
              <a:ext uri="{FF2B5EF4-FFF2-40B4-BE49-F238E27FC236}">
                <a16:creationId xmlns:a16="http://schemas.microsoft.com/office/drawing/2014/main" id="{B8710B07-C36D-464B-B2E0-792C00169C13}"/>
              </a:ext>
            </a:extLst>
          </p:cNvPr>
          <p:cNvSpPr txBox="1"/>
          <p:nvPr/>
        </p:nvSpPr>
        <p:spPr>
          <a:xfrm>
            <a:off x="6524849" y="2038625"/>
            <a:ext cx="3706079" cy="338554"/>
          </a:xfrm>
          <a:prstGeom prst="rect">
            <a:avLst/>
          </a:prstGeom>
          <a:noFill/>
        </p:spPr>
        <p:txBody>
          <a:bodyPr wrap="none" rtlCol="0">
            <a:spAutoFit/>
          </a:bodyPr>
          <a:lstStyle/>
          <a:p>
            <a:r>
              <a:rPr lang="da-DK" sz="1600" b="1" spc="150" dirty="0">
                <a:solidFill>
                  <a:srgbClr val="325576"/>
                </a:solidFill>
                <a:latin typeface="Helvetica Neue" panose="02000503000000020004" pitchFamily="2" charset="0"/>
                <a:ea typeface="Helvetica Neue" panose="02000503000000020004" pitchFamily="2" charset="0"/>
                <a:cs typeface="Helvetica Neue" panose="02000503000000020004" pitchFamily="2" charset="0"/>
              </a:rPr>
              <a:t>1. </a:t>
            </a:r>
            <a:r>
              <a:rPr lang="da-DK" sz="1600" spc="150" dirty="0">
                <a:solidFill>
                  <a:srgbClr val="325576"/>
                </a:solidFill>
                <a:latin typeface="Helvetica Neue" panose="02000503000000020004" pitchFamily="2" charset="0"/>
                <a:ea typeface="Helvetica Neue" panose="02000503000000020004" pitchFamily="2" charset="0"/>
                <a:cs typeface="Helvetica Neue" panose="02000503000000020004" pitchFamily="2" charset="0"/>
              </a:rPr>
              <a:t>FOREBYGGELSE AF AFFALD</a:t>
            </a:r>
          </a:p>
        </p:txBody>
      </p:sp>
      <p:pic>
        <p:nvPicPr>
          <p:cNvPr id="4" name="Billede 3">
            <a:extLst>
              <a:ext uri="{FF2B5EF4-FFF2-40B4-BE49-F238E27FC236}">
                <a16:creationId xmlns:a16="http://schemas.microsoft.com/office/drawing/2014/main" id="{BD88EBDC-0796-A941-7496-34C6AB31B0BC}"/>
              </a:ext>
            </a:extLst>
          </p:cNvPr>
          <p:cNvPicPr>
            <a:picLocks noChangeAspect="1"/>
          </p:cNvPicPr>
          <p:nvPr/>
        </p:nvPicPr>
        <p:blipFill>
          <a:blip r:embed="rId6"/>
          <a:stretch>
            <a:fillRect/>
          </a:stretch>
        </p:blipFill>
        <p:spPr>
          <a:xfrm>
            <a:off x="1080000" y="2088000"/>
            <a:ext cx="4561764" cy="3960000"/>
          </a:xfrm>
          <a:prstGeom prst="rect">
            <a:avLst/>
          </a:prstGeom>
        </p:spPr>
      </p:pic>
      <p:sp>
        <p:nvSpPr>
          <p:cNvPr id="8" name="Afrundet rektangulær billedforklaring 7">
            <a:extLst>
              <a:ext uri="{FF2B5EF4-FFF2-40B4-BE49-F238E27FC236}">
                <a16:creationId xmlns:a16="http://schemas.microsoft.com/office/drawing/2014/main" id="{E2F9A575-35D5-55F5-5B2C-C5EB8700E572}"/>
              </a:ext>
            </a:extLst>
          </p:cNvPr>
          <p:cNvSpPr/>
          <p:nvPr/>
        </p:nvSpPr>
        <p:spPr>
          <a:xfrm flipH="1">
            <a:off x="1699796" y="3545578"/>
            <a:ext cx="2336801" cy="644021"/>
          </a:xfrm>
          <a:prstGeom prst="wedgeRoundRectCallout">
            <a:avLst>
              <a:gd name="adj1" fmla="val 34485"/>
              <a:gd name="adj2" fmla="val 95537"/>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Tekstfelt 11">
            <a:extLst>
              <a:ext uri="{FF2B5EF4-FFF2-40B4-BE49-F238E27FC236}">
                <a16:creationId xmlns:a16="http://schemas.microsoft.com/office/drawing/2014/main" id="{A607C8FE-B21A-E341-5AC0-D435E292097A}"/>
              </a:ext>
            </a:extLst>
          </p:cNvPr>
          <p:cNvSpPr txBox="1"/>
          <p:nvPr/>
        </p:nvSpPr>
        <p:spPr>
          <a:xfrm>
            <a:off x="1849018" y="3623777"/>
            <a:ext cx="3093124" cy="523220"/>
          </a:xfrm>
          <a:prstGeom prst="rect">
            <a:avLst/>
          </a:prstGeom>
          <a:noFill/>
        </p:spPr>
        <p:txBody>
          <a:bodyPr wrap="square">
            <a:spAutoFit/>
          </a:body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Man skal altid gå efter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at bruge mindre affald</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5" name="Billede 14">
            <a:extLst>
              <a:ext uri="{FF2B5EF4-FFF2-40B4-BE49-F238E27FC236}">
                <a16:creationId xmlns:a16="http://schemas.microsoft.com/office/drawing/2014/main" id="{B35D02FC-7109-FC5B-017A-1CAB945DA4FC}"/>
              </a:ext>
            </a:extLst>
          </p:cNvPr>
          <p:cNvPicPr>
            <a:picLocks noChangeAspect="1"/>
          </p:cNvPicPr>
          <p:nvPr/>
        </p:nvPicPr>
        <p:blipFill>
          <a:blip r:embed="rId7"/>
          <a:stretch>
            <a:fillRect/>
          </a:stretch>
        </p:blipFill>
        <p:spPr>
          <a:xfrm>
            <a:off x="6849996" y="5541975"/>
            <a:ext cx="4957403" cy="611661"/>
          </a:xfrm>
          <a:prstGeom prst="rect">
            <a:avLst/>
          </a:prstGeom>
        </p:spPr>
      </p:pic>
      <p:sp>
        <p:nvSpPr>
          <p:cNvPr id="9" name="Tekstfelt 8">
            <a:extLst>
              <a:ext uri="{FF2B5EF4-FFF2-40B4-BE49-F238E27FC236}">
                <a16:creationId xmlns:a16="http://schemas.microsoft.com/office/drawing/2014/main" id="{14C7A7E8-2B6F-F552-16FD-785E335C4D7E}"/>
              </a:ext>
            </a:extLst>
          </p:cNvPr>
          <p:cNvSpPr txBox="1"/>
          <p:nvPr/>
        </p:nvSpPr>
        <p:spPr>
          <a:xfrm>
            <a:off x="7171579" y="5681079"/>
            <a:ext cx="6118698" cy="307777"/>
          </a:xfrm>
          <a:prstGeom prst="rect">
            <a:avLst/>
          </a:prstGeom>
          <a:noFill/>
        </p:spPr>
        <p:txBody>
          <a:bodyPr wrap="square">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rPr>
              <a:t>Til klassen: </a:t>
            </a:r>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Hvordan kan du skabe mindre affald?</a:t>
            </a:r>
          </a:p>
        </p:txBody>
      </p:sp>
      <p:pic>
        <p:nvPicPr>
          <p:cNvPr id="7" name="Billede 6" descr="Et billede, der indeholder tekst, skilt&#10;&#10;Automatisk genereret beskrivelse">
            <a:extLst>
              <a:ext uri="{FF2B5EF4-FFF2-40B4-BE49-F238E27FC236}">
                <a16:creationId xmlns:a16="http://schemas.microsoft.com/office/drawing/2014/main" id="{79F25BB0-7D49-BC11-991E-49DB5D426864}"/>
              </a:ext>
            </a:extLst>
          </p:cNvPr>
          <p:cNvPicPr>
            <a:picLocks/>
          </p:cNvPicPr>
          <p:nvPr/>
        </p:nvPicPr>
        <p:blipFill rotWithShape="1">
          <a:blip r:embed="rId8"/>
          <a:srcRect l="50000"/>
          <a:stretch/>
        </p:blipFill>
        <p:spPr>
          <a:xfrm flipH="1">
            <a:off x="553226" y="3967345"/>
            <a:ext cx="2103570" cy="2186291"/>
          </a:xfrm>
          <a:prstGeom prst="rect">
            <a:avLst/>
          </a:prstGeom>
        </p:spPr>
      </p:pic>
    </p:spTree>
    <p:extLst>
      <p:ext uri="{BB962C8B-B14F-4D97-AF65-F5344CB8AC3E}">
        <p14:creationId xmlns:p14="http://schemas.microsoft.com/office/powerpoint/2010/main" val="3123545135"/>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E677389E-010A-6D5C-F7C7-B736F0AE0878}"/>
              </a:ext>
            </a:extLst>
          </p:cNvPr>
          <p:cNvPicPr>
            <a:picLocks noChangeAspect="1"/>
          </p:cNvPicPr>
          <p:nvPr/>
        </p:nvPicPr>
        <p:blipFill>
          <a:blip r:embed="rId2"/>
          <a:stretch>
            <a:fillRect/>
          </a:stretch>
        </p:blipFill>
        <p:spPr>
          <a:xfrm>
            <a:off x="384600" y="1470456"/>
            <a:ext cx="11422800"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5" name="Tekstfelt 4">
            <a:extLst>
              <a:ext uri="{FF2B5EF4-FFF2-40B4-BE49-F238E27FC236}">
                <a16:creationId xmlns:a16="http://schemas.microsoft.com/office/drawing/2014/main" id="{EAB1B03F-8974-7DD7-0449-4FC278D26EC8}"/>
              </a:ext>
            </a:extLst>
          </p:cNvPr>
          <p:cNvSpPr txBox="1"/>
          <p:nvPr/>
        </p:nvSpPr>
        <p:spPr>
          <a:xfrm>
            <a:off x="6524849" y="2648875"/>
            <a:ext cx="4957402" cy="2677656"/>
          </a:xfrm>
          <a:prstGeom prst="rect">
            <a:avLst/>
          </a:prstGeom>
          <a:noFill/>
        </p:spPr>
        <p:txBody>
          <a:bodyPr wrap="square" rtlCol="0">
            <a:spAutoFit/>
          </a:bodyPr>
          <a:lstStyle/>
          <a:p>
            <a:pPr marL="285750" indent="-285750">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Genbrug er, når ting bruges igen, som det er. (Hvis det laves om til noget andet, hedder det genanvendelse)</a:t>
            </a:r>
          </a:p>
          <a:p>
            <a:pPr marL="285750" indent="-285750">
              <a:buFont typeface="Arial" panose="020B0604020202020204" pitchFamily="34" charset="0"/>
              <a:buChar char="•"/>
            </a:pPr>
            <a:endPar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Genbrug er fx når du giver eller sælger </a:t>
            </a: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ting videre, som du ikke selv kan eller vil bruge mere</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Genbrug er blevet en trend! – det er både godt for klimaet og billigere</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Køb og sælg brugte ting, fx tøj, møbler, computer mv.</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Giv dine ting til genbrug – og køb ”nyt” i genbrug</a:t>
            </a:r>
          </a:p>
        </p:txBody>
      </p:sp>
      <p:pic>
        <p:nvPicPr>
          <p:cNvPr id="11" name="Billede 10" descr="Et billede, der indeholder tøj&#10;&#10;Automatisk genereret beskrivelse">
            <a:extLst>
              <a:ext uri="{FF2B5EF4-FFF2-40B4-BE49-F238E27FC236}">
                <a16:creationId xmlns:a16="http://schemas.microsoft.com/office/drawing/2014/main" id="{71ACED56-8A65-BF9D-8B8C-7D1223025907}"/>
              </a:ext>
            </a:extLst>
          </p:cNvPr>
          <p:cNvPicPr>
            <a:picLocks noChangeAspect="1"/>
          </p:cNvPicPr>
          <p:nvPr/>
        </p:nvPicPr>
        <p:blipFill>
          <a:blip r:embed="rId4"/>
          <a:stretch>
            <a:fillRect/>
          </a:stretch>
        </p:blipFill>
        <p:spPr>
          <a:xfrm>
            <a:off x="10306179" y="141292"/>
            <a:ext cx="1295994" cy="1295994"/>
          </a:xfrm>
          <a:prstGeom prst="rect">
            <a:avLst/>
          </a:prstGeom>
        </p:spPr>
      </p:pic>
      <p:pic>
        <p:nvPicPr>
          <p:cNvPr id="13" name="Billede 12">
            <a:extLst>
              <a:ext uri="{FF2B5EF4-FFF2-40B4-BE49-F238E27FC236}">
                <a16:creationId xmlns:a16="http://schemas.microsoft.com/office/drawing/2014/main" id="{0259CB76-7F23-EAA1-F1F4-F52BBC6B8E11}"/>
              </a:ext>
            </a:extLst>
          </p:cNvPr>
          <p:cNvPicPr>
            <a:picLocks noChangeAspect="1"/>
          </p:cNvPicPr>
          <p:nvPr/>
        </p:nvPicPr>
        <p:blipFill>
          <a:blip r:embed="rId5"/>
          <a:stretch>
            <a:fillRect/>
          </a:stretch>
        </p:blipFill>
        <p:spPr>
          <a:xfrm>
            <a:off x="8784236" y="278926"/>
            <a:ext cx="1521943" cy="1191530"/>
          </a:xfrm>
          <a:prstGeom prst="rect">
            <a:avLst/>
          </a:prstGeom>
        </p:spPr>
      </p:pic>
      <p:sp>
        <p:nvSpPr>
          <p:cNvPr id="23" name="Tekstfelt 22">
            <a:extLst>
              <a:ext uri="{FF2B5EF4-FFF2-40B4-BE49-F238E27FC236}">
                <a16:creationId xmlns:a16="http://schemas.microsoft.com/office/drawing/2014/main" id="{7972F247-5DA1-F456-3DBE-B3088A90290D}"/>
              </a:ext>
            </a:extLst>
          </p:cNvPr>
          <p:cNvSpPr txBox="1"/>
          <p:nvPr/>
        </p:nvSpPr>
        <p:spPr>
          <a:xfrm>
            <a:off x="6524849" y="2038625"/>
            <a:ext cx="1641796" cy="338554"/>
          </a:xfrm>
          <a:prstGeom prst="rect">
            <a:avLst/>
          </a:prstGeom>
          <a:noFill/>
        </p:spPr>
        <p:txBody>
          <a:bodyPr wrap="none" rtlCol="0">
            <a:spAutoFit/>
          </a:bodyPr>
          <a:lstStyle/>
          <a:p>
            <a:r>
              <a:rPr lang="da-DK" sz="1600" b="1" spc="150" dirty="0">
                <a:solidFill>
                  <a:srgbClr val="325576"/>
                </a:solidFill>
                <a:latin typeface="Helvetica Neue" panose="02000503000000020004" pitchFamily="2" charset="0"/>
                <a:ea typeface="Helvetica Neue" panose="02000503000000020004" pitchFamily="2" charset="0"/>
                <a:cs typeface="Helvetica Neue" panose="02000503000000020004" pitchFamily="2" charset="0"/>
              </a:rPr>
              <a:t>2. </a:t>
            </a:r>
            <a:r>
              <a:rPr lang="da-DK" sz="1600" spc="150" dirty="0">
                <a:solidFill>
                  <a:srgbClr val="325576"/>
                </a:solidFill>
                <a:latin typeface="Helvetica Neue" panose="02000503000000020004" pitchFamily="2" charset="0"/>
                <a:ea typeface="Helvetica Neue" panose="02000503000000020004" pitchFamily="2" charset="0"/>
                <a:cs typeface="Helvetica Neue" panose="02000503000000020004" pitchFamily="2" charset="0"/>
              </a:rPr>
              <a:t>GENBRUG</a:t>
            </a:r>
          </a:p>
        </p:txBody>
      </p:sp>
      <p:pic>
        <p:nvPicPr>
          <p:cNvPr id="4" name="Billede 3">
            <a:extLst>
              <a:ext uri="{FF2B5EF4-FFF2-40B4-BE49-F238E27FC236}">
                <a16:creationId xmlns:a16="http://schemas.microsoft.com/office/drawing/2014/main" id="{693D3478-CD07-B825-5AAD-8BFEFA64BB38}"/>
              </a:ext>
            </a:extLst>
          </p:cNvPr>
          <p:cNvPicPr>
            <a:picLocks noChangeAspect="1"/>
          </p:cNvPicPr>
          <p:nvPr/>
        </p:nvPicPr>
        <p:blipFill>
          <a:blip r:embed="rId6"/>
          <a:stretch>
            <a:fillRect/>
          </a:stretch>
        </p:blipFill>
        <p:spPr>
          <a:xfrm>
            <a:off x="1080000" y="2086264"/>
            <a:ext cx="4561765" cy="3960000"/>
          </a:xfrm>
          <a:prstGeom prst="rect">
            <a:avLst/>
          </a:prstGeom>
        </p:spPr>
      </p:pic>
      <p:sp>
        <p:nvSpPr>
          <p:cNvPr id="8" name="Afrundet rektangulær billedforklaring 7">
            <a:extLst>
              <a:ext uri="{FF2B5EF4-FFF2-40B4-BE49-F238E27FC236}">
                <a16:creationId xmlns:a16="http://schemas.microsoft.com/office/drawing/2014/main" id="{102DD0F2-5A8A-5081-9523-44B4F538B7C9}"/>
              </a:ext>
            </a:extLst>
          </p:cNvPr>
          <p:cNvSpPr/>
          <p:nvPr/>
        </p:nvSpPr>
        <p:spPr>
          <a:xfrm flipH="1">
            <a:off x="1080000" y="3758002"/>
            <a:ext cx="3293690" cy="1057099"/>
          </a:xfrm>
          <a:prstGeom prst="wedgeRoundRectCallout">
            <a:avLst>
              <a:gd name="adj1" fmla="val 38381"/>
              <a:gd name="adj2" fmla="val 7884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ekstfelt 9">
            <a:extLst>
              <a:ext uri="{FF2B5EF4-FFF2-40B4-BE49-F238E27FC236}">
                <a16:creationId xmlns:a16="http://schemas.microsoft.com/office/drawing/2014/main" id="{D69AF865-CEF2-2BEE-6A49-EB6FCF1FEDC1}"/>
              </a:ext>
            </a:extLst>
          </p:cNvPr>
          <p:cNvSpPr txBox="1"/>
          <p:nvPr/>
        </p:nvSpPr>
        <p:spPr>
          <a:xfrm>
            <a:off x="1280566" y="3917219"/>
            <a:ext cx="3093124" cy="738664"/>
          </a:xfrm>
          <a:prstGeom prst="rect">
            <a:avLst/>
          </a:prstGeom>
          <a:noFill/>
        </p:spPr>
        <p:txBody>
          <a:bodyPr wrap="square">
            <a:spAutoFit/>
          </a:body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I stedet for at smide tingene ud,</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skal man altid tænke over, om det </a:t>
            </a:r>
            <a:b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b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kan bruges igen</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7" name="Billede 6" descr="Et billede, der indeholder tekst, skilt, vektorgrafik&#10;&#10;Automatisk genereret beskrivelse">
            <a:extLst>
              <a:ext uri="{FF2B5EF4-FFF2-40B4-BE49-F238E27FC236}">
                <a16:creationId xmlns:a16="http://schemas.microsoft.com/office/drawing/2014/main" id="{9EABCD97-842D-1250-EBD6-525AFB4C150B}"/>
              </a:ext>
            </a:extLst>
          </p:cNvPr>
          <p:cNvPicPr>
            <a:picLocks noChangeAspect="1"/>
          </p:cNvPicPr>
          <p:nvPr/>
        </p:nvPicPr>
        <p:blipFill>
          <a:blip r:embed="rId7"/>
          <a:stretch>
            <a:fillRect/>
          </a:stretch>
        </p:blipFill>
        <p:spPr>
          <a:xfrm flipH="1">
            <a:off x="384600" y="4900349"/>
            <a:ext cx="1636705" cy="1842747"/>
          </a:xfrm>
          <a:prstGeom prst="rect">
            <a:avLst/>
          </a:prstGeom>
        </p:spPr>
      </p:pic>
      <p:pic>
        <p:nvPicPr>
          <p:cNvPr id="12" name="Billede 11">
            <a:extLst>
              <a:ext uri="{FF2B5EF4-FFF2-40B4-BE49-F238E27FC236}">
                <a16:creationId xmlns:a16="http://schemas.microsoft.com/office/drawing/2014/main" id="{803B4198-F0E1-2EC8-CF50-84B5C21AB14A}"/>
              </a:ext>
            </a:extLst>
          </p:cNvPr>
          <p:cNvPicPr>
            <a:picLocks noChangeAspect="1"/>
          </p:cNvPicPr>
          <p:nvPr/>
        </p:nvPicPr>
        <p:blipFill>
          <a:blip r:embed="rId8"/>
          <a:stretch>
            <a:fillRect/>
          </a:stretch>
        </p:blipFill>
        <p:spPr>
          <a:xfrm>
            <a:off x="5563518" y="5541975"/>
            <a:ext cx="6243881" cy="611661"/>
          </a:xfrm>
          <a:prstGeom prst="rect">
            <a:avLst/>
          </a:prstGeom>
        </p:spPr>
      </p:pic>
      <p:sp>
        <p:nvSpPr>
          <p:cNvPr id="6" name="Tekstfelt 5">
            <a:extLst>
              <a:ext uri="{FF2B5EF4-FFF2-40B4-BE49-F238E27FC236}">
                <a16:creationId xmlns:a16="http://schemas.microsoft.com/office/drawing/2014/main" id="{3E4FE797-3493-8290-42C7-D1DD9810EB1A}"/>
              </a:ext>
            </a:extLst>
          </p:cNvPr>
          <p:cNvSpPr txBox="1"/>
          <p:nvPr/>
        </p:nvSpPr>
        <p:spPr>
          <a:xfrm>
            <a:off x="5953052" y="5678773"/>
            <a:ext cx="6100996" cy="307777"/>
          </a:xfrm>
          <a:prstGeom prst="rect">
            <a:avLst/>
          </a:prstGeom>
          <a:noFill/>
        </p:spPr>
        <p:txBody>
          <a:bodyPr wrap="square">
            <a:spAutoFit/>
          </a:bodyPr>
          <a:lstStyle/>
          <a:p>
            <a:r>
              <a:rPr lang="da-DK" sz="1400" dirty="0">
                <a:solidFill>
                  <a:srgbClr val="FFFFFF"/>
                </a:solidFill>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rPr>
              <a:t>Til klassen: </a:t>
            </a:r>
            <a:r>
              <a:rPr lang="da-DK" sz="1400" b="1" dirty="0">
                <a:solidFill>
                  <a:srgbClr val="FFFFFF"/>
                </a:solidFill>
                <a:latin typeface="Helvetica Neue" panose="02000503000000020004" pitchFamily="2" charset="0"/>
                <a:ea typeface="Helvetica Neue" panose="02000503000000020004" pitchFamily="2" charset="0"/>
                <a:cs typeface="Helvetica Neue" panose="02000503000000020004" pitchFamily="2" charset="0"/>
              </a:rPr>
              <a:t>Hvad har du købt brugt? Hvad kan gives til genbrug? </a:t>
            </a:r>
            <a:endParaRPr lang="da-DK" sz="1400" dirty="0"/>
          </a:p>
        </p:txBody>
      </p:sp>
    </p:spTree>
    <p:extLst>
      <p:ext uri="{BB962C8B-B14F-4D97-AF65-F5344CB8AC3E}">
        <p14:creationId xmlns:p14="http://schemas.microsoft.com/office/powerpoint/2010/main" val="3999253265"/>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E677389E-010A-6D5C-F7C7-B736F0AE0878}"/>
              </a:ext>
            </a:extLst>
          </p:cNvPr>
          <p:cNvPicPr>
            <a:picLocks noChangeAspect="1"/>
          </p:cNvPicPr>
          <p:nvPr/>
        </p:nvPicPr>
        <p:blipFill>
          <a:blip r:embed="rId2"/>
          <a:stretch>
            <a:fillRect/>
          </a:stretch>
        </p:blipFill>
        <p:spPr>
          <a:xfrm>
            <a:off x="384600" y="1470456"/>
            <a:ext cx="11422800"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5" name="Tekstfelt 4">
            <a:extLst>
              <a:ext uri="{FF2B5EF4-FFF2-40B4-BE49-F238E27FC236}">
                <a16:creationId xmlns:a16="http://schemas.microsoft.com/office/drawing/2014/main" id="{EAB1B03F-8974-7DD7-0449-4FC278D26EC8}"/>
              </a:ext>
            </a:extLst>
          </p:cNvPr>
          <p:cNvSpPr txBox="1"/>
          <p:nvPr/>
        </p:nvSpPr>
        <p:spPr>
          <a:xfrm>
            <a:off x="6524849" y="2648875"/>
            <a:ext cx="4957402" cy="2677656"/>
          </a:xfrm>
          <a:prstGeom prst="rect">
            <a:avLst/>
          </a:prstGeom>
          <a:noFill/>
        </p:spPr>
        <p:txBody>
          <a:bodyPr wrap="square" rtlCol="0">
            <a:spAutoFit/>
          </a:bodyPr>
          <a:lstStyle/>
          <a:p>
            <a:pPr marL="285750" indent="-285750">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Lige efter genbrug kommer genanvendelse</a:t>
            </a:r>
          </a:p>
          <a:p>
            <a:pPr marL="285750" indent="-285750">
              <a:buFont typeface="Arial" panose="020B0604020202020204" pitchFamily="34" charset="0"/>
              <a:buChar char="•"/>
            </a:pPr>
            <a:endPar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Genanvendelse er, når dine ting laves om til nye ting</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Fx. sodavandsdåser bliver smeltet om til nye dåser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Genanvendelse kræver sortering! Vi kan kun genanvende, når det er sorteret efter materialetype</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Glas og papir har vi genanvendt i mange år. Nu sorterer og genanvender vi også plast, metal, mælkekartoner og tekstilaffald</a:t>
            </a: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p:txBody>
      </p:sp>
      <p:pic>
        <p:nvPicPr>
          <p:cNvPr id="11" name="Billede 10" descr="Et billede, der indeholder indendørs&#10;&#10;Automatisk genereret beskrivelse">
            <a:extLst>
              <a:ext uri="{FF2B5EF4-FFF2-40B4-BE49-F238E27FC236}">
                <a16:creationId xmlns:a16="http://schemas.microsoft.com/office/drawing/2014/main" id="{69400226-922A-CB4F-B5AD-F362F910EFED}"/>
              </a:ext>
            </a:extLst>
          </p:cNvPr>
          <p:cNvPicPr>
            <a:picLocks noChangeAspect="1"/>
          </p:cNvPicPr>
          <p:nvPr/>
        </p:nvPicPr>
        <p:blipFill>
          <a:blip r:embed="rId4"/>
          <a:stretch>
            <a:fillRect/>
          </a:stretch>
        </p:blipFill>
        <p:spPr>
          <a:xfrm>
            <a:off x="8843023" y="198301"/>
            <a:ext cx="1600271" cy="1163173"/>
          </a:xfrm>
          <a:prstGeom prst="rect">
            <a:avLst/>
          </a:prstGeom>
        </p:spPr>
      </p:pic>
      <p:pic>
        <p:nvPicPr>
          <p:cNvPr id="13" name="Billede 12" descr="Et billede, der indeholder indendørs&#10;&#10;Automatisk genereret beskrivelse">
            <a:extLst>
              <a:ext uri="{FF2B5EF4-FFF2-40B4-BE49-F238E27FC236}">
                <a16:creationId xmlns:a16="http://schemas.microsoft.com/office/drawing/2014/main" id="{9F25E124-0693-7FF1-4019-8D1018E6F1E3}"/>
              </a:ext>
            </a:extLst>
          </p:cNvPr>
          <p:cNvPicPr>
            <a:picLocks noChangeAspect="1"/>
          </p:cNvPicPr>
          <p:nvPr/>
        </p:nvPicPr>
        <p:blipFill>
          <a:blip r:embed="rId5"/>
          <a:stretch>
            <a:fillRect/>
          </a:stretch>
        </p:blipFill>
        <p:spPr>
          <a:xfrm>
            <a:off x="10144698" y="169433"/>
            <a:ext cx="1656387" cy="1230303"/>
          </a:xfrm>
          <a:prstGeom prst="rect">
            <a:avLst/>
          </a:prstGeom>
        </p:spPr>
      </p:pic>
      <p:pic>
        <p:nvPicPr>
          <p:cNvPr id="15" name="Billede 14" descr="Et billede, der indeholder læskedrik, kande&#10;&#10;Automatisk genereret beskrivelse">
            <a:extLst>
              <a:ext uri="{FF2B5EF4-FFF2-40B4-BE49-F238E27FC236}">
                <a16:creationId xmlns:a16="http://schemas.microsoft.com/office/drawing/2014/main" id="{72D38EA1-A05B-6155-C927-AC35D39B5DF9}"/>
              </a:ext>
            </a:extLst>
          </p:cNvPr>
          <p:cNvPicPr>
            <a:picLocks noChangeAspect="1"/>
          </p:cNvPicPr>
          <p:nvPr/>
        </p:nvPicPr>
        <p:blipFill>
          <a:blip r:embed="rId6"/>
          <a:stretch>
            <a:fillRect/>
          </a:stretch>
        </p:blipFill>
        <p:spPr>
          <a:xfrm>
            <a:off x="8669636" y="375967"/>
            <a:ext cx="667828" cy="445219"/>
          </a:xfrm>
          <a:prstGeom prst="rect">
            <a:avLst/>
          </a:prstGeom>
        </p:spPr>
      </p:pic>
      <p:sp>
        <p:nvSpPr>
          <p:cNvPr id="22" name="Tekstfelt 21">
            <a:extLst>
              <a:ext uri="{FF2B5EF4-FFF2-40B4-BE49-F238E27FC236}">
                <a16:creationId xmlns:a16="http://schemas.microsoft.com/office/drawing/2014/main" id="{B76F9CF6-D982-64EC-99E7-34ACE5AC5CBB}"/>
              </a:ext>
            </a:extLst>
          </p:cNvPr>
          <p:cNvSpPr txBox="1"/>
          <p:nvPr/>
        </p:nvSpPr>
        <p:spPr>
          <a:xfrm>
            <a:off x="6524849" y="2038625"/>
            <a:ext cx="2539478" cy="338554"/>
          </a:xfrm>
          <a:prstGeom prst="rect">
            <a:avLst/>
          </a:prstGeom>
          <a:noFill/>
        </p:spPr>
        <p:txBody>
          <a:bodyPr wrap="none" rtlCol="0">
            <a:spAutoFit/>
          </a:bodyPr>
          <a:lstStyle/>
          <a:p>
            <a:r>
              <a:rPr lang="da-DK" sz="1600" b="1" spc="150" dirty="0">
                <a:solidFill>
                  <a:srgbClr val="325576"/>
                </a:solidFill>
                <a:latin typeface="Helvetica Neue" panose="02000503000000020004" pitchFamily="2" charset="0"/>
                <a:ea typeface="Helvetica Neue" panose="02000503000000020004" pitchFamily="2" charset="0"/>
                <a:cs typeface="Helvetica Neue" panose="02000503000000020004" pitchFamily="2" charset="0"/>
              </a:rPr>
              <a:t>3. </a:t>
            </a:r>
            <a:r>
              <a:rPr lang="da-DK" sz="1600" spc="150" dirty="0">
                <a:solidFill>
                  <a:srgbClr val="325576"/>
                </a:solidFill>
                <a:latin typeface="Helvetica Neue" panose="02000503000000020004" pitchFamily="2" charset="0"/>
                <a:ea typeface="Helvetica Neue" panose="02000503000000020004" pitchFamily="2" charset="0"/>
                <a:cs typeface="Helvetica Neue" panose="02000503000000020004" pitchFamily="2" charset="0"/>
              </a:rPr>
              <a:t>GENANVENDELSE</a:t>
            </a:r>
          </a:p>
        </p:txBody>
      </p:sp>
      <p:pic>
        <p:nvPicPr>
          <p:cNvPr id="4" name="Billede 3">
            <a:extLst>
              <a:ext uri="{FF2B5EF4-FFF2-40B4-BE49-F238E27FC236}">
                <a16:creationId xmlns:a16="http://schemas.microsoft.com/office/drawing/2014/main" id="{1FD8E306-EA8E-50D0-F25D-5EC97C4ECE2D}"/>
              </a:ext>
            </a:extLst>
          </p:cNvPr>
          <p:cNvPicPr>
            <a:picLocks noChangeAspect="1"/>
          </p:cNvPicPr>
          <p:nvPr/>
        </p:nvPicPr>
        <p:blipFill>
          <a:blip r:embed="rId7"/>
          <a:stretch>
            <a:fillRect/>
          </a:stretch>
        </p:blipFill>
        <p:spPr>
          <a:xfrm>
            <a:off x="1080000" y="2088000"/>
            <a:ext cx="4561765" cy="3960000"/>
          </a:xfrm>
          <a:prstGeom prst="rect">
            <a:avLst/>
          </a:prstGeom>
        </p:spPr>
      </p:pic>
      <p:pic>
        <p:nvPicPr>
          <p:cNvPr id="6" name="Billede 5">
            <a:extLst>
              <a:ext uri="{FF2B5EF4-FFF2-40B4-BE49-F238E27FC236}">
                <a16:creationId xmlns:a16="http://schemas.microsoft.com/office/drawing/2014/main" id="{F58A2B23-ADFF-0E3A-8A30-75673ADCC6C2}"/>
              </a:ext>
            </a:extLst>
          </p:cNvPr>
          <p:cNvPicPr>
            <a:picLocks noChangeAspect="1"/>
          </p:cNvPicPr>
          <p:nvPr/>
        </p:nvPicPr>
        <p:blipFill>
          <a:blip r:embed="rId8"/>
          <a:stretch>
            <a:fillRect/>
          </a:stretch>
        </p:blipFill>
        <p:spPr>
          <a:xfrm>
            <a:off x="1507159" y="1605172"/>
            <a:ext cx="1626125" cy="2086039"/>
          </a:xfrm>
          <a:prstGeom prst="rect">
            <a:avLst/>
          </a:prstGeom>
        </p:spPr>
      </p:pic>
      <p:sp>
        <p:nvSpPr>
          <p:cNvPr id="7" name="Afrundet rektangulær billedforklaring 6">
            <a:extLst>
              <a:ext uri="{FF2B5EF4-FFF2-40B4-BE49-F238E27FC236}">
                <a16:creationId xmlns:a16="http://schemas.microsoft.com/office/drawing/2014/main" id="{AC5E3142-F841-B8DF-81D9-E5F972270A60}"/>
              </a:ext>
            </a:extLst>
          </p:cNvPr>
          <p:cNvSpPr/>
          <p:nvPr/>
        </p:nvSpPr>
        <p:spPr>
          <a:xfrm flipH="1">
            <a:off x="2529807" y="548073"/>
            <a:ext cx="3293690" cy="1057099"/>
          </a:xfrm>
          <a:prstGeom prst="wedgeRoundRectCallout">
            <a:avLst>
              <a:gd name="adj1" fmla="val 33023"/>
              <a:gd name="adj2" fmla="val 80361"/>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Tekstfelt 11">
            <a:extLst>
              <a:ext uri="{FF2B5EF4-FFF2-40B4-BE49-F238E27FC236}">
                <a16:creationId xmlns:a16="http://schemas.microsoft.com/office/drawing/2014/main" id="{F48BB140-E1D5-D550-F27F-E89E9A4E8531}"/>
              </a:ext>
            </a:extLst>
          </p:cNvPr>
          <p:cNvSpPr txBox="1"/>
          <p:nvPr/>
        </p:nvSpPr>
        <p:spPr>
          <a:xfrm>
            <a:off x="2763381" y="705532"/>
            <a:ext cx="3093124" cy="738664"/>
          </a:xfrm>
          <a:prstGeom prst="rect">
            <a:avLst/>
          </a:prstGeom>
          <a:noFill/>
        </p:spPr>
        <p:txBody>
          <a:bodyPr wrap="square">
            <a:spAutoFit/>
          </a:body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Nogle ting kan ikke bruges igen. Derfor er det vigtigt at sortere det rigtigt, så det kan blive til nye ting</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4" name="Billede 13">
            <a:extLst>
              <a:ext uri="{FF2B5EF4-FFF2-40B4-BE49-F238E27FC236}">
                <a16:creationId xmlns:a16="http://schemas.microsoft.com/office/drawing/2014/main" id="{263A06A5-BDBF-313B-F2E0-0CAAEAE3112E}"/>
              </a:ext>
            </a:extLst>
          </p:cNvPr>
          <p:cNvPicPr>
            <a:picLocks noChangeAspect="1"/>
          </p:cNvPicPr>
          <p:nvPr/>
        </p:nvPicPr>
        <p:blipFill>
          <a:blip r:embed="rId9"/>
          <a:stretch>
            <a:fillRect/>
          </a:stretch>
        </p:blipFill>
        <p:spPr>
          <a:xfrm>
            <a:off x="5641765" y="5553326"/>
            <a:ext cx="6159320" cy="611661"/>
          </a:xfrm>
          <a:prstGeom prst="rect">
            <a:avLst/>
          </a:prstGeom>
        </p:spPr>
      </p:pic>
      <p:sp>
        <p:nvSpPr>
          <p:cNvPr id="8" name="Tekstfelt 7">
            <a:extLst>
              <a:ext uri="{FF2B5EF4-FFF2-40B4-BE49-F238E27FC236}">
                <a16:creationId xmlns:a16="http://schemas.microsoft.com/office/drawing/2014/main" id="{DFFB13CF-4924-C9D7-991A-1E0538FA0687}"/>
              </a:ext>
            </a:extLst>
          </p:cNvPr>
          <p:cNvSpPr txBox="1"/>
          <p:nvPr/>
        </p:nvSpPr>
        <p:spPr>
          <a:xfrm>
            <a:off x="6038887" y="5683186"/>
            <a:ext cx="7098546" cy="307777"/>
          </a:xfrm>
          <a:prstGeom prst="rect">
            <a:avLst/>
          </a:prstGeom>
          <a:noFill/>
        </p:spPr>
        <p:txBody>
          <a:bodyPr wrap="square">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rPr>
              <a:t>Til klassen: </a:t>
            </a:r>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rPr>
              <a:t>Hvad er forskellen på genbrug og genanvendelse? </a:t>
            </a:r>
            <a:endPar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63733873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E677389E-010A-6D5C-F7C7-B736F0AE0878}"/>
              </a:ext>
            </a:extLst>
          </p:cNvPr>
          <p:cNvPicPr>
            <a:picLocks noChangeAspect="1"/>
          </p:cNvPicPr>
          <p:nvPr/>
        </p:nvPicPr>
        <p:blipFill>
          <a:blip r:embed="rId2"/>
          <a:stretch>
            <a:fillRect/>
          </a:stretch>
        </p:blipFill>
        <p:spPr>
          <a:xfrm>
            <a:off x="384600" y="1470456"/>
            <a:ext cx="11422800"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5" name="Tekstfelt 4">
            <a:extLst>
              <a:ext uri="{FF2B5EF4-FFF2-40B4-BE49-F238E27FC236}">
                <a16:creationId xmlns:a16="http://schemas.microsoft.com/office/drawing/2014/main" id="{EAB1B03F-8974-7DD7-0449-4FC278D26EC8}"/>
              </a:ext>
            </a:extLst>
          </p:cNvPr>
          <p:cNvSpPr txBox="1"/>
          <p:nvPr/>
        </p:nvSpPr>
        <p:spPr>
          <a:xfrm>
            <a:off x="6524849" y="2640504"/>
            <a:ext cx="4957402" cy="3754874"/>
          </a:xfrm>
          <a:prstGeom prst="rect">
            <a:avLst/>
          </a:prstGeom>
          <a:noFill/>
        </p:spPr>
        <p:txBody>
          <a:bodyPr wrap="square" rtlCol="0">
            <a:spAutoFit/>
          </a:bodyPr>
          <a:lstStyle/>
          <a:p>
            <a:pPr marL="285750" indent="-285750" algn="l">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Energiudnyttelse sker, når vi brænder det affald, som ikke kan genanvendes, og når madaffald omdannes til biogas. </a:t>
            </a:r>
          </a:p>
          <a:p>
            <a:pPr marL="285750" indent="-285750" algn="l">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lgn="l">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 Danmark har vi udnyttet affald til at lave strøm og varme i mange år. På den måde bliver dit affald til varme i radiatoren!</a:t>
            </a:r>
          </a:p>
          <a:p>
            <a:pPr marL="285750" indent="-285750" algn="l">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lgn="l">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Hele Danmark begynder nu at sortere madaffald. Det kan bruges til at lave biogas, der også kan bruges til opvarmning</a:t>
            </a:r>
          </a:p>
          <a:p>
            <a:pPr algn="l"/>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342900" indent="-34290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Billede 6" descr="Et billede, der indeholder frugt, æble, rød, kirsebær&#10;&#10;Automatisk genereret beskrivelse">
            <a:extLst>
              <a:ext uri="{FF2B5EF4-FFF2-40B4-BE49-F238E27FC236}">
                <a16:creationId xmlns:a16="http://schemas.microsoft.com/office/drawing/2014/main" id="{814BC830-512E-427D-7CA7-A8966F8B00BC}"/>
              </a:ext>
            </a:extLst>
          </p:cNvPr>
          <p:cNvPicPr>
            <a:picLocks noChangeAspect="1"/>
          </p:cNvPicPr>
          <p:nvPr/>
        </p:nvPicPr>
        <p:blipFill>
          <a:blip r:embed="rId4"/>
          <a:stretch>
            <a:fillRect/>
          </a:stretch>
        </p:blipFill>
        <p:spPr>
          <a:xfrm>
            <a:off x="9429463" y="375967"/>
            <a:ext cx="953930" cy="1052149"/>
          </a:xfrm>
          <a:prstGeom prst="rect">
            <a:avLst/>
          </a:prstGeom>
        </p:spPr>
      </p:pic>
      <p:pic>
        <p:nvPicPr>
          <p:cNvPr id="9" name="Billede 8" descr="Et billede, der indeholder mad, plade, måltid, rodet&#10;&#10;Automatisk genereret beskrivelse">
            <a:extLst>
              <a:ext uri="{FF2B5EF4-FFF2-40B4-BE49-F238E27FC236}">
                <a16:creationId xmlns:a16="http://schemas.microsoft.com/office/drawing/2014/main" id="{1CE3D3A2-DECD-F97C-B361-696626B48A5C}"/>
              </a:ext>
            </a:extLst>
          </p:cNvPr>
          <p:cNvPicPr>
            <a:picLocks noChangeAspect="1"/>
          </p:cNvPicPr>
          <p:nvPr/>
        </p:nvPicPr>
        <p:blipFill>
          <a:blip r:embed="rId5"/>
          <a:stretch>
            <a:fillRect/>
          </a:stretch>
        </p:blipFill>
        <p:spPr>
          <a:xfrm>
            <a:off x="10307203" y="410846"/>
            <a:ext cx="1500196" cy="1017270"/>
          </a:xfrm>
          <a:prstGeom prst="rect">
            <a:avLst/>
          </a:prstGeom>
        </p:spPr>
      </p:pic>
      <p:sp>
        <p:nvSpPr>
          <p:cNvPr id="11" name="Tekstfelt 10">
            <a:extLst>
              <a:ext uri="{FF2B5EF4-FFF2-40B4-BE49-F238E27FC236}">
                <a16:creationId xmlns:a16="http://schemas.microsoft.com/office/drawing/2014/main" id="{F15D7729-2A35-3608-3508-18F6E6AF898D}"/>
              </a:ext>
            </a:extLst>
          </p:cNvPr>
          <p:cNvSpPr txBox="1"/>
          <p:nvPr/>
        </p:nvSpPr>
        <p:spPr>
          <a:xfrm>
            <a:off x="6524849" y="1969350"/>
            <a:ext cx="1372492" cy="338554"/>
          </a:xfrm>
          <a:prstGeom prst="rect">
            <a:avLst/>
          </a:prstGeom>
          <a:noFill/>
        </p:spPr>
        <p:txBody>
          <a:bodyPr wrap="none" rtlCol="0">
            <a:spAutoFit/>
          </a:bodyPr>
          <a:lstStyle/>
          <a:p>
            <a:r>
              <a:rPr lang="da-DK" sz="1600" b="1" spc="150" dirty="0">
                <a:solidFill>
                  <a:srgbClr val="325576"/>
                </a:solidFill>
                <a:latin typeface="Helvetica Neue" panose="02000503000000020004" pitchFamily="2" charset="0"/>
                <a:ea typeface="Helvetica Neue" panose="02000503000000020004" pitchFamily="2" charset="0"/>
                <a:cs typeface="Helvetica Neue" panose="02000503000000020004" pitchFamily="2" charset="0"/>
              </a:rPr>
              <a:t>4. </a:t>
            </a:r>
            <a:r>
              <a:rPr lang="da-DK" sz="1600" spc="150" dirty="0">
                <a:solidFill>
                  <a:srgbClr val="325576"/>
                </a:solidFill>
                <a:latin typeface="Helvetica Neue" panose="02000503000000020004" pitchFamily="2" charset="0"/>
                <a:ea typeface="Helvetica Neue" panose="02000503000000020004" pitchFamily="2" charset="0"/>
                <a:cs typeface="Helvetica Neue" panose="02000503000000020004" pitchFamily="2" charset="0"/>
              </a:rPr>
              <a:t>ENERGI</a:t>
            </a:r>
          </a:p>
        </p:txBody>
      </p:sp>
      <p:pic>
        <p:nvPicPr>
          <p:cNvPr id="4" name="Billede 3">
            <a:extLst>
              <a:ext uri="{FF2B5EF4-FFF2-40B4-BE49-F238E27FC236}">
                <a16:creationId xmlns:a16="http://schemas.microsoft.com/office/drawing/2014/main" id="{7E7FA82E-2641-9769-C7D1-5F37D97597BC}"/>
              </a:ext>
            </a:extLst>
          </p:cNvPr>
          <p:cNvPicPr>
            <a:picLocks noChangeAspect="1"/>
          </p:cNvPicPr>
          <p:nvPr/>
        </p:nvPicPr>
        <p:blipFill>
          <a:blip r:embed="rId6"/>
          <a:stretch>
            <a:fillRect/>
          </a:stretch>
        </p:blipFill>
        <p:spPr>
          <a:xfrm>
            <a:off x="1080000" y="2088000"/>
            <a:ext cx="4561765" cy="3960000"/>
          </a:xfrm>
          <a:prstGeom prst="rect">
            <a:avLst/>
          </a:prstGeom>
        </p:spPr>
      </p:pic>
      <p:sp>
        <p:nvSpPr>
          <p:cNvPr id="10" name="Afrundet rektangulær billedforklaring 9">
            <a:extLst>
              <a:ext uri="{FF2B5EF4-FFF2-40B4-BE49-F238E27FC236}">
                <a16:creationId xmlns:a16="http://schemas.microsoft.com/office/drawing/2014/main" id="{33CD80E9-3D25-586D-EAE3-0680A8FBD9C8}"/>
              </a:ext>
            </a:extLst>
          </p:cNvPr>
          <p:cNvSpPr/>
          <p:nvPr/>
        </p:nvSpPr>
        <p:spPr>
          <a:xfrm flipH="1">
            <a:off x="2788299" y="1271419"/>
            <a:ext cx="3745402" cy="883860"/>
          </a:xfrm>
          <a:prstGeom prst="wedgeRoundRectCallout">
            <a:avLst>
              <a:gd name="adj1" fmla="val 33023"/>
              <a:gd name="adj2" fmla="val 80361"/>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8" name="Billede 7">
            <a:extLst>
              <a:ext uri="{FF2B5EF4-FFF2-40B4-BE49-F238E27FC236}">
                <a16:creationId xmlns:a16="http://schemas.microsoft.com/office/drawing/2014/main" id="{BAEB34FB-E679-3068-17A4-2AEC29125471}"/>
              </a:ext>
            </a:extLst>
          </p:cNvPr>
          <p:cNvPicPr>
            <a:picLocks noChangeAspect="1"/>
          </p:cNvPicPr>
          <p:nvPr/>
        </p:nvPicPr>
        <p:blipFill rotWithShape="1">
          <a:blip r:embed="rId7"/>
          <a:srcRect t="-1" b="-487"/>
          <a:stretch/>
        </p:blipFill>
        <p:spPr>
          <a:xfrm>
            <a:off x="1754830" y="1893413"/>
            <a:ext cx="2230931" cy="2552699"/>
          </a:xfrm>
          <a:prstGeom prst="rect">
            <a:avLst/>
          </a:prstGeom>
        </p:spPr>
      </p:pic>
      <p:sp>
        <p:nvSpPr>
          <p:cNvPr id="12" name="Tekstfelt 11">
            <a:extLst>
              <a:ext uri="{FF2B5EF4-FFF2-40B4-BE49-F238E27FC236}">
                <a16:creationId xmlns:a16="http://schemas.microsoft.com/office/drawing/2014/main" id="{242995F2-5CB8-5978-90C6-C9370A40C770}"/>
              </a:ext>
            </a:extLst>
          </p:cNvPr>
          <p:cNvSpPr txBox="1"/>
          <p:nvPr/>
        </p:nvSpPr>
        <p:spPr>
          <a:xfrm>
            <a:off x="2989324" y="1470456"/>
            <a:ext cx="3352329" cy="523220"/>
          </a:xfrm>
          <a:prstGeom prst="rect">
            <a:avLst/>
          </a:prstGeom>
          <a:noFill/>
        </p:spPr>
        <p:txBody>
          <a:bodyPr wrap="square">
            <a:spAutoFit/>
          </a:body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Når tingene heller ikke kan genanvendes, bliver det brændt, så vi kan få varme</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6" name="Billede 5">
            <a:extLst>
              <a:ext uri="{FF2B5EF4-FFF2-40B4-BE49-F238E27FC236}">
                <a16:creationId xmlns:a16="http://schemas.microsoft.com/office/drawing/2014/main" id="{9D359EFB-878C-D9C0-E668-E8E2E6B0F291}"/>
              </a:ext>
            </a:extLst>
          </p:cNvPr>
          <p:cNvPicPr>
            <a:picLocks noChangeAspect="1"/>
          </p:cNvPicPr>
          <p:nvPr/>
        </p:nvPicPr>
        <p:blipFill>
          <a:blip r:embed="rId8"/>
          <a:stretch>
            <a:fillRect/>
          </a:stretch>
        </p:blipFill>
        <p:spPr>
          <a:xfrm>
            <a:off x="4536831" y="5553326"/>
            <a:ext cx="7264254" cy="611661"/>
          </a:xfrm>
          <a:prstGeom prst="rect">
            <a:avLst/>
          </a:prstGeom>
        </p:spPr>
      </p:pic>
      <p:sp>
        <p:nvSpPr>
          <p:cNvPr id="14" name="Tekstfelt 13">
            <a:extLst>
              <a:ext uri="{FF2B5EF4-FFF2-40B4-BE49-F238E27FC236}">
                <a16:creationId xmlns:a16="http://schemas.microsoft.com/office/drawing/2014/main" id="{361E7112-2966-D79A-46C7-EEB0BEF1F8C3}"/>
              </a:ext>
            </a:extLst>
          </p:cNvPr>
          <p:cNvSpPr txBox="1"/>
          <p:nvPr/>
        </p:nvSpPr>
        <p:spPr>
          <a:xfrm>
            <a:off x="4970582" y="5691330"/>
            <a:ext cx="7147727" cy="307777"/>
          </a:xfrm>
          <a:prstGeom prst="rect">
            <a:avLst/>
          </a:prstGeom>
          <a:noFill/>
        </p:spPr>
        <p:txBody>
          <a:bodyPr wrap="square">
            <a:spAutoFit/>
          </a:bodyPr>
          <a:lstStyle/>
          <a:p>
            <a:pPr algn="l"/>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klassen: </a:t>
            </a:r>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Hvordan sørger vi for at genanvende fremfor at brænde af?</a:t>
            </a:r>
          </a:p>
        </p:txBody>
      </p:sp>
    </p:spTree>
    <p:extLst>
      <p:ext uri="{BB962C8B-B14F-4D97-AF65-F5344CB8AC3E}">
        <p14:creationId xmlns:p14="http://schemas.microsoft.com/office/powerpoint/2010/main" val="1581234785"/>
      </p:ext>
    </p:extLst>
  </p:cSld>
  <p:clrMapOvr>
    <a:masterClrMapping/>
  </p:clrMapOvr>
  <p:transition spd="slow">
    <p:push/>
  </p:transition>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4498</TotalTime>
  <Words>1570</Words>
  <Application>Microsoft Office PowerPoint</Application>
  <PresentationFormat>Widescreen</PresentationFormat>
  <Paragraphs>142</Paragraphs>
  <Slides>18</Slides>
  <Notes>3</Notes>
  <HiddenSlides>4</HiddenSlides>
  <MMClips>0</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18</vt:i4>
      </vt:variant>
    </vt:vector>
  </HeadingPairs>
  <TitlesOfParts>
    <vt:vector size="25" baseType="lpstr">
      <vt:lpstr>Arial</vt:lpstr>
      <vt:lpstr>Bradley Hand ITC</vt:lpstr>
      <vt:lpstr>Calibri</vt:lpstr>
      <vt:lpstr>Calibri Light</vt:lpstr>
      <vt:lpstr>Helvetica Neue</vt:lpstr>
      <vt:lpstr>Helvetica Neue Light</vt:lpstr>
      <vt:lpstr>Office-tema</vt:lpstr>
      <vt:lpstr>Affaldshierarkiet</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Aktiviteter og opgaver</vt:lpstr>
      <vt:lpstr>PowerPoint-præsentation</vt:lpstr>
      <vt:lpstr>PowerPoint-præsentation</vt:lpstr>
      <vt:lpstr>PowerPoint-præsentation</vt:lpstr>
      <vt:lpstr>PowerPoint-præsentation</vt:lpstr>
      <vt:lpstr>PowerPoint-præsentation</vt:lpstr>
      <vt:lpstr>Vedhæftede materiale 1</vt:lpstr>
      <vt:lpstr>Vedhæftede materiale 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Affaldshierarkiet</dc:title>
  <dc:creator>Oliver Klausen</dc:creator>
  <cp:lastModifiedBy>Hanne Skjølstrup Mikkelsen</cp:lastModifiedBy>
  <cp:revision>43</cp:revision>
  <dcterms:created xsi:type="dcterms:W3CDTF">2022-10-10T06:49:25Z</dcterms:created>
  <dcterms:modified xsi:type="dcterms:W3CDTF">2023-03-27T08:39:46Z</dcterms:modified>
</cp:coreProperties>
</file>